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Montserrat Extra-Bold" panose="020B0604020202020204" charset="0"/>
      <p:regular r:id="rId70"/>
    </p:embeddedFont>
    <p:embeddedFont>
      <p:font typeface="Montserrat Extra-Bold Bold" panose="020B0604020202020204" charset="0"/>
      <p:regular r:id="rId71"/>
    </p:embeddedFont>
    <p:embeddedFont>
      <p:font typeface="Montserrat Extra-Bold Bold Italics" panose="020B0604020202020204" charset="0"/>
      <p:regular r:id="rId72"/>
    </p:embeddedFont>
    <p:embeddedFont>
      <p:font typeface="Montserrat Extra-Bold Italics" panose="020B0604020202020204" charset="0"/>
      <p:regular r:id="rId73"/>
    </p:embeddedFont>
    <p:embeddedFont>
      <p:font typeface="Open Sans Extra Bold" panose="020B0604020202020204" charset="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4E55DB-7658-4C2C-A928-2642720D4A02}" v="88" dt="2023-04-25T17:17:10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0" autoAdjust="0"/>
    <p:restoredTop sz="94622" autoAdjust="0"/>
  </p:normalViewPr>
  <p:slideViewPr>
    <p:cSldViewPr>
      <p:cViewPr varScale="1">
        <p:scale>
          <a:sx n="46" d="100"/>
          <a:sy n="46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milo Ramirez Lozano" userId="9e060c70-724a-4732-9567-501aa4b78ed3" providerId="ADAL" clId="{F74E55DB-7658-4C2C-A928-2642720D4A02}"/>
    <pc:docChg chg="undo redo custSel modSld sldOrd">
      <pc:chgData name="Juan Camilo Ramirez Lozano" userId="9e060c70-724a-4732-9567-501aa4b78ed3" providerId="ADAL" clId="{F74E55DB-7658-4C2C-A928-2642720D4A02}" dt="2023-04-25T17:17:19.435" v="306" actId="1076"/>
      <pc:docMkLst>
        <pc:docMk/>
      </pc:docMkLst>
      <pc:sldChg chg="modSp mod">
        <pc:chgData name="Juan Camilo Ramirez Lozano" userId="9e060c70-724a-4732-9567-501aa4b78ed3" providerId="ADAL" clId="{F74E55DB-7658-4C2C-A928-2642720D4A02}" dt="2023-04-25T15:08:12.006" v="120" actId="6549"/>
        <pc:sldMkLst>
          <pc:docMk/>
          <pc:sldMk cId="0" sldId="256"/>
        </pc:sldMkLst>
        <pc:spChg chg="mod">
          <ac:chgData name="Juan Camilo Ramirez Lozano" userId="9e060c70-724a-4732-9567-501aa4b78ed3" providerId="ADAL" clId="{F74E55DB-7658-4C2C-A928-2642720D4A02}" dt="2023-04-25T15:08:12.006" v="120" actId="6549"/>
          <ac:spMkLst>
            <pc:docMk/>
            <pc:sldMk cId="0" sldId="256"/>
            <ac:spMk id="51" creationId="{00000000-0000-0000-0000-000000000000}"/>
          </ac:spMkLst>
        </pc:spChg>
      </pc:sldChg>
      <pc:sldChg chg="addSp delSp modSp mod">
        <pc:chgData name="Juan Camilo Ramirez Lozano" userId="9e060c70-724a-4732-9567-501aa4b78ed3" providerId="ADAL" clId="{F74E55DB-7658-4C2C-A928-2642720D4A02}" dt="2023-04-25T16:41:22.274" v="125" actId="207"/>
        <pc:sldMkLst>
          <pc:docMk/>
          <pc:sldMk cId="0" sldId="261"/>
        </pc:sldMkLst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16" creationId="{74496734-EEA6-E399-B7B6-B63E2FB50F3E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18" creationId="{8EBEC5DC-097B-9B37-E423-DF3F7A8995EF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19" creationId="{0D1B6FCB-3A8E-F8A2-9AAA-9DBB218A6540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0" creationId="{9D7872C2-8001-9DAF-758F-3633DF892B0C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1" creationId="{5C64B6D3-D26F-31A6-20CC-2A14A635B8F8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2" creationId="{B0072E3B-E954-599C-1F84-1F0BAC7FC645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3" creationId="{F807AD50-E286-24E4-9BCC-A5710A7EDE20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4" creationId="{665400DB-6048-B834-ADAF-6C9AE464E324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5" creationId="{BF1251DB-3BB2-F7F3-0D7B-8529173218C0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6" creationId="{28E03232-77CE-4B1B-E905-8C372E5019CB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7" creationId="{48481652-DBDB-A36A-84FB-6A9F22EC3985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8" creationId="{1F62E16E-AC50-BDE2-32CF-3FEDFB174F5C}"/>
          </ac:spMkLst>
        </pc:spChg>
        <pc:spChg chg="add del mod">
          <ac:chgData name="Juan Camilo Ramirez Lozano" userId="9e060c70-724a-4732-9567-501aa4b78ed3" providerId="ADAL" clId="{F74E55DB-7658-4C2C-A928-2642720D4A02}" dt="2023-04-24T20:11:06.125" v="49" actId="478"/>
          <ac:spMkLst>
            <pc:docMk/>
            <pc:sldMk cId="0" sldId="261"/>
            <ac:spMk id="29" creationId="{AFFC32D2-6F69-D6D5-750B-E6959E967AA2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0" creationId="{BDEB016E-BAFE-A289-C6AF-263565E605EF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2" creationId="{832B6A1F-7275-70A6-CEC8-F1FDB5EE283B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3" creationId="{DF4FADD6-4A45-3234-1D34-7465B9CD8984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4" creationId="{B46D68BC-C123-235D-3DBD-30DC0C16E5D4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5" creationId="{A6087E0A-E113-C54B-99ED-735974BFDF69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6" creationId="{E8CAB44A-D11F-2618-2FD2-22E223C5C1BD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7" creationId="{54E165B0-0369-DC11-D8E7-E8B3330B83CC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8" creationId="{01915DFB-FA88-F8B5-255D-2E5B5DF59740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39" creationId="{9032802A-7101-56CE-D55A-5FC2916EE1DB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40" creationId="{6E2FE862-2D1C-B2FF-7BFB-6FB841311EAD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41" creationId="{ACE25ED6-F7F5-D675-A990-096CE0F2A2AC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42" creationId="{5FDF8BDE-D7DB-28F0-C9F1-87D154619D5D}"/>
          </ac:spMkLst>
        </pc:spChg>
        <pc:spChg chg="add del mod">
          <ac:chgData name="Juan Camilo Ramirez Lozano" userId="9e060c70-724a-4732-9567-501aa4b78ed3" providerId="ADAL" clId="{F74E55DB-7658-4C2C-A928-2642720D4A02}" dt="2023-04-24T20:11:14.165" v="51"/>
          <ac:spMkLst>
            <pc:docMk/>
            <pc:sldMk cId="0" sldId="261"/>
            <ac:spMk id="43" creationId="{225081C9-39DE-6768-951B-71986DA4FB80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45" creationId="{497FF1CF-BA34-D96B-529A-067DD2B7B8B2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47" creationId="{C6FC10A3-4E8A-4717-CE3E-6989FC7D1375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48" creationId="{E038F5F7-196A-1712-B6F9-1CE86F33E237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49" creationId="{8A748A6D-D1D6-6099-4B37-843E303E981D}"/>
          </ac:spMkLst>
        </pc:spChg>
        <pc:spChg chg="mod">
          <ac:chgData name="Juan Camilo Ramirez Lozano" userId="9e060c70-724a-4732-9567-501aa4b78ed3" providerId="ADAL" clId="{F74E55DB-7658-4C2C-A928-2642720D4A02}" dt="2023-04-25T16:41:11.738" v="124" actId="207"/>
          <ac:spMkLst>
            <pc:docMk/>
            <pc:sldMk cId="0" sldId="261"/>
            <ac:spMk id="50" creationId="{E3A75409-59B1-7281-8EF3-FDA1EE16B41D}"/>
          </ac:spMkLst>
        </pc:spChg>
        <pc:spChg chg="mod">
          <ac:chgData name="Juan Camilo Ramirez Lozano" userId="9e060c70-724a-4732-9567-501aa4b78ed3" providerId="ADAL" clId="{F74E55DB-7658-4C2C-A928-2642720D4A02}" dt="2023-04-25T16:41:11.738" v="124" actId="207"/>
          <ac:spMkLst>
            <pc:docMk/>
            <pc:sldMk cId="0" sldId="261"/>
            <ac:spMk id="51" creationId="{A35EED55-F7DE-8283-5C3A-2A0F3B1384A2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52" creationId="{EF16B45E-ABD2-5161-6237-A3A209E964BF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53" creationId="{5647B8DB-EF98-B498-D47A-A7B64A433EA6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54" creationId="{241942E6-E79C-7DFB-386A-6436231C527F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55" creationId="{D4857760-59DF-4A73-BD3F-38C6F9045EC5}"/>
          </ac:spMkLst>
        </pc:spChg>
        <pc:spChg chg="mod">
          <ac:chgData name="Juan Camilo Ramirez Lozano" userId="9e060c70-724a-4732-9567-501aa4b78ed3" providerId="ADAL" clId="{F74E55DB-7658-4C2C-A928-2642720D4A02}" dt="2023-04-24T20:12:26.449" v="59" actId="113"/>
          <ac:spMkLst>
            <pc:docMk/>
            <pc:sldMk cId="0" sldId="261"/>
            <ac:spMk id="56" creationId="{EB2C69B5-AFAE-8B9C-574C-B46E59C60B12}"/>
          </ac:spMkLst>
        </pc:spChg>
        <pc:spChg chg="mod">
          <ac:chgData name="Juan Camilo Ramirez Lozano" userId="9e060c70-724a-4732-9567-501aa4b78ed3" providerId="ADAL" clId="{F74E55DB-7658-4C2C-A928-2642720D4A02}" dt="2023-04-25T16:41:11.738" v="124" actId="207"/>
          <ac:spMkLst>
            <pc:docMk/>
            <pc:sldMk cId="0" sldId="261"/>
            <ac:spMk id="57" creationId="{5F114D08-3413-C7AC-8A5E-2AD2AF172DD0}"/>
          </ac:spMkLst>
        </pc:spChg>
        <pc:spChg chg="mod">
          <ac:chgData name="Juan Camilo Ramirez Lozano" userId="9e060c70-724a-4732-9567-501aa4b78ed3" providerId="ADAL" clId="{F74E55DB-7658-4C2C-A928-2642720D4A02}" dt="2023-04-25T16:40:19.151" v="122" actId="207"/>
          <ac:spMkLst>
            <pc:docMk/>
            <pc:sldMk cId="0" sldId="261"/>
            <ac:spMk id="58" creationId="{2B28CAFD-2566-621B-E265-55F10AC23109}"/>
          </ac:spMkLst>
        </pc:spChg>
        <pc:grpChg chg="add mod">
          <ac:chgData name="Juan Camilo Ramirez Lozano" userId="9e060c70-724a-4732-9567-501aa4b78ed3" providerId="ADAL" clId="{F74E55DB-7658-4C2C-A928-2642720D4A02}" dt="2023-04-25T16:40:04.366" v="121" actId="1076"/>
          <ac:grpSpMkLst>
            <pc:docMk/>
            <pc:sldMk cId="0" sldId="261"/>
            <ac:grpSpMk id="44" creationId="{899EDC54-10D0-1494-403E-CC1B4B7EE9CA}"/>
          </ac:grpSpMkLst>
        </pc:grpChg>
        <pc:graphicFrameChg chg="add del mod">
          <ac:chgData name="Juan Camilo Ramirez Lozano" userId="9e060c70-724a-4732-9567-501aa4b78ed3" providerId="ADAL" clId="{F74E55DB-7658-4C2C-A928-2642720D4A02}" dt="2023-04-24T20:11:06.125" v="49" actId="478"/>
          <ac:graphicFrameMkLst>
            <pc:docMk/>
            <pc:sldMk cId="0" sldId="261"/>
            <ac:graphicFrameMk id="17" creationId="{F084D4EC-10B2-7630-DECE-F4AF482B1263}"/>
          </ac:graphicFrameMkLst>
        </pc:graphicFrameChg>
        <pc:graphicFrameChg chg="add del mod">
          <ac:chgData name="Juan Camilo Ramirez Lozano" userId="9e060c70-724a-4732-9567-501aa4b78ed3" providerId="ADAL" clId="{F74E55DB-7658-4C2C-A928-2642720D4A02}" dt="2023-04-24T20:11:14.165" v="51"/>
          <ac:graphicFrameMkLst>
            <pc:docMk/>
            <pc:sldMk cId="0" sldId="261"/>
            <ac:graphicFrameMk id="31" creationId="{884D0D97-1581-AAB9-7541-0AF191C35AEA}"/>
          </ac:graphicFrameMkLst>
        </pc:graphicFrameChg>
        <pc:graphicFrameChg chg="mod modGraphic">
          <ac:chgData name="Juan Camilo Ramirez Lozano" userId="9e060c70-724a-4732-9567-501aa4b78ed3" providerId="ADAL" clId="{F74E55DB-7658-4C2C-A928-2642720D4A02}" dt="2023-04-25T16:41:22.274" v="125" actId="207"/>
          <ac:graphicFrameMkLst>
            <pc:docMk/>
            <pc:sldMk cId="0" sldId="261"/>
            <ac:graphicFrameMk id="46" creationId="{1760D1B1-FEF7-370A-2E64-1F05FE4D76DC}"/>
          </ac:graphicFrameMkLst>
        </pc:graphicFrameChg>
        <pc:picChg chg="del">
          <ac:chgData name="Juan Camilo Ramirez Lozano" userId="9e060c70-724a-4732-9567-501aa4b78ed3" providerId="ADAL" clId="{F74E55DB-7658-4C2C-A928-2642720D4A02}" dt="2023-04-24T20:10:03.302" v="45" actId="478"/>
          <ac:picMkLst>
            <pc:docMk/>
            <pc:sldMk cId="0" sldId="261"/>
            <ac:picMk id="14" creationId="{00000000-0000-0000-0000-000000000000}"/>
          </ac:picMkLst>
        </pc:picChg>
      </pc:sldChg>
      <pc:sldChg chg="addSp modSp mod">
        <pc:chgData name="Juan Camilo Ramirez Lozano" userId="9e060c70-724a-4732-9567-501aa4b78ed3" providerId="ADAL" clId="{F74E55DB-7658-4C2C-A928-2642720D4A02}" dt="2023-04-25T16:42:26.177" v="130" actId="1582"/>
        <pc:sldMkLst>
          <pc:docMk/>
          <pc:sldMk cId="0" sldId="263"/>
        </pc:sldMkLst>
        <pc:spChg chg="add mod">
          <ac:chgData name="Juan Camilo Ramirez Lozano" userId="9e060c70-724a-4732-9567-501aa4b78ed3" providerId="ADAL" clId="{F74E55DB-7658-4C2C-A928-2642720D4A02}" dt="2023-04-25T16:42:26.177" v="130" actId="1582"/>
          <ac:spMkLst>
            <pc:docMk/>
            <pc:sldMk cId="0" sldId="263"/>
            <ac:spMk id="16" creationId="{A3D7F2DC-24F3-26BE-2B76-D66FA6EC1ECD}"/>
          </ac:spMkLst>
        </pc:spChg>
      </pc:sldChg>
      <pc:sldChg chg="addSp delSp modSp mod">
        <pc:chgData name="Juan Camilo Ramirez Lozano" userId="9e060c70-724a-4732-9567-501aa4b78ed3" providerId="ADAL" clId="{F74E55DB-7658-4C2C-A928-2642720D4A02}" dt="2023-04-25T17:17:19.435" v="306" actId="1076"/>
        <pc:sldMkLst>
          <pc:docMk/>
          <pc:sldMk cId="0" sldId="264"/>
        </pc:sldMkLst>
        <pc:picChg chg="del">
          <ac:chgData name="Juan Camilo Ramirez Lozano" userId="9e060c70-724a-4732-9567-501aa4b78ed3" providerId="ADAL" clId="{F74E55DB-7658-4C2C-A928-2642720D4A02}" dt="2023-04-25T17:17:09.350" v="303" actId="478"/>
          <ac:picMkLst>
            <pc:docMk/>
            <pc:sldMk cId="0" sldId="264"/>
            <ac:picMk id="14" creationId="{00000000-0000-0000-0000-000000000000}"/>
          </ac:picMkLst>
        </pc:picChg>
        <pc:picChg chg="add mod">
          <ac:chgData name="Juan Camilo Ramirez Lozano" userId="9e060c70-724a-4732-9567-501aa4b78ed3" providerId="ADAL" clId="{F74E55DB-7658-4C2C-A928-2642720D4A02}" dt="2023-04-25T17:17:19.435" v="306" actId="1076"/>
          <ac:picMkLst>
            <pc:docMk/>
            <pc:sldMk cId="0" sldId="264"/>
            <ac:picMk id="16" creationId="{85445AFE-7129-EE8C-C17F-3D16A748AA5B}"/>
          </ac:picMkLst>
        </pc:picChg>
      </pc:sldChg>
      <pc:sldChg chg="addSp delSp modSp mod ord">
        <pc:chgData name="Juan Camilo Ramirez Lozano" userId="9e060c70-724a-4732-9567-501aa4b78ed3" providerId="ADAL" clId="{F74E55DB-7658-4C2C-A928-2642720D4A02}" dt="2023-04-25T16:47:58.723" v="215" actId="20577"/>
        <pc:sldMkLst>
          <pc:docMk/>
          <pc:sldMk cId="0" sldId="273"/>
        </pc:sldMkLst>
        <pc:grpChg chg="add mod">
          <ac:chgData name="Juan Camilo Ramirez Lozano" userId="9e060c70-724a-4732-9567-501aa4b78ed3" providerId="ADAL" clId="{F74E55DB-7658-4C2C-A928-2642720D4A02}" dt="2023-04-24T20:22:02.715" v="71" actId="164"/>
          <ac:grpSpMkLst>
            <pc:docMk/>
            <pc:sldMk cId="0" sldId="273"/>
            <ac:grpSpMk id="18" creationId="{A89BB6BB-E756-35C9-0E8F-8DF08853644A}"/>
          </ac:grpSpMkLst>
        </pc:grpChg>
        <pc:grpChg chg="add mod">
          <ac:chgData name="Juan Camilo Ramirez Lozano" userId="9e060c70-724a-4732-9567-501aa4b78ed3" providerId="ADAL" clId="{F74E55DB-7658-4C2C-A928-2642720D4A02}" dt="2023-04-24T20:22:35.529" v="80" actId="1076"/>
          <ac:grpSpMkLst>
            <pc:docMk/>
            <pc:sldMk cId="0" sldId="273"/>
            <ac:grpSpMk id="21" creationId="{9D115557-1E9F-222E-26FD-2785D747EB4B}"/>
          </ac:grpSpMkLst>
        </pc:grpChg>
        <pc:graphicFrameChg chg="add del mod">
          <ac:chgData name="Juan Camilo Ramirez Lozano" userId="9e060c70-724a-4732-9567-501aa4b78ed3" providerId="ADAL" clId="{F74E55DB-7658-4C2C-A928-2642720D4A02}" dt="2023-04-24T20:22:03.301" v="72"/>
          <ac:graphicFrameMkLst>
            <pc:docMk/>
            <pc:sldMk cId="0" sldId="273"/>
            <ac:graphicFrameMk id="16" creationId="{B9DF335A-A7C5-58C4-5D95-19B35F6F82E9}"/>
          </ac:graphicFrameMkLst>
        </pc:graphicFrameChg>
        <pc:graphicFrameChg chg="add del mod">
          <ac:chgData name="Juan Camilo Ramirez Lozano" userId="9e060c70-724a-4732-9567-501aa4b78ed3" providerId="ADAL" clId="{F74E55DB-7658-4C2C-A928-2642720D4A02}" dt="2023-04-24T20:22:03.301" v="72"/>
          <ac:graphicFrameMkLst>
            <pc:docMk/>
            <pc:sldMk cId="0" sldId="273"/>
            <ac:graphicFrameMk id="17" creationId="{64C4E511-807C-2BBE-F505-942F5D0E6285}"/>
          </ac:graphicFrameMkLst>
        </pc:graphicFrameChg>
        <pc:graphicFrameChg chg="add mod modGraphic">
          <ac:chgData name="Juan Camilo Ramirez Lozano" userId="9e060c70-724a-4732-9567-501aa4b78ed3" providerId="ADAL" clId="{F74E55DB-7658-4C2C-A928-2642720D4A02}" dt="2023-04-25T16:47:51.527" v="204" actId="20577"/>
          <ac:graphicFrameMkLst>
            <pc:docMk/>
            <pc:sldMk cId="0" sldId="273"/>
            <ac:graphicFrameMk id="19" creationId="{E5A8D553-093B-9E8C-F938-746AE916ECF7}"/>
          </ac:graphicFrameMkLst>
        </pc:graphicFrameChg>
        <pc:graphicFrameChg chg="add mod modGraphic">
          <ac:chgData name="Juan Camilo Ramirez Lozano" userId="9e060c70-724a-4732-9567-501aa4b78ed3" providerId="ADAL" clId="{F74E55DB-7658-4C2C-A928-2642720D4A02}" dt="2023-04-25T16:47:58.723" v="215" actId="20577"/>
          <ac:graphicFrameMkLst>
            <pc:docMk/>
            <pc:sldMk cId="0" sldId="273"/>
            <ac:graphicFrameMk id="20" creationId="{7609072B-1362-95FB-2388-FF495D889930}"/>
          </ac:graphicFrameMkLst>
        </pc:graphicFrameChg>
        <pc:picChg chg="add del">
          <ac:chgData name="Juan Camilo Ramirez Lozano" userId="9e060c70-724a-4732-9567-501aa4b78ed3" providerId="ADAL" clId="{F74E55DB-7658-4C2C-A928-2642720D4A02}" dt="2023-04-24T20:22:08.820" v="74" actId="478"/>
          <ac:picMkLst>
            <pc:docMk/>
            <pc:sldMk cId="0" sldId="273"/>
            <ac:picMk id="14" creationId="{00000000-0000-0000-0000-000000000000}"/>
          </ac:picMkLst>
        </pc:picChg>
      </pc:sldChg>
      <pc:sldChg chg="addSp delSp modSp mod ord">
        <pc:chgData name="Juan Camilo Ramirez Lozano" userId="9e060c70-724a-4732-9567-501aa4b78ed3" providerId="ADAL" clId="{F74E55DB-7658-4C2C-A928-2642720D4A02}" dt="2023-04-25T16:47:02.223" v="179" actId="20577"/>
        <pc:sldMkLst>
          <pc:docMk/>
          <pc:sldMk cId="0" sldId="274"/>
        </pc:sldMkLst>
        <pc:graphicFrameChg chg="add mod modGraphic">
          <ac:chgData name="Juan Camilo Ramirez Lozano" userId="9e060c70-724a-4732-9567-501aa4b78ed3" providerId="ADAL" clId="{F74E55DB-7658-4C2C-A928-2642720D4A02}" dt="2023-04-25T16:47:02.223" v="179" actId="20577"/>
          <ac:graphicFrameMkLst>
            <pc:docMk/>
            <pc:sldMk cId="0" sldId="274"/>
            <ac:graphicFrameMk id="16" creationId="{4C7B9E89-A363-7C21-389B-EC768CF8574F}"/>
          </ac:graphicFrameMkLst>
        </pc:graphicFrameChg>
        <pc:picChg chg="del">
          <ac:chgData name="Juan Camilo Ramirez Lozano" userId="9e060c70-724a-4732-9567-501aa4b78ed3" providerId="ADAL" clId="{F74E55DB-7658-4C2C-A928-2642720D4A02}" dt="2023-04-24T20:24:47.744" v="83" actId="478"/>
          <ac:picMkLst>
            <pc:docMk/>
            <pc:sldMk cId="0" sldId="274"/>
            <ac:picMk id="14" creationId="{00000000-0000-0000-0000-000000000000}"/>
          </ac:picMkLst>
        </pc:picChg>
      </pc:sldChg>
      <pc:sldChg chg="addSp delSp modSp mod">
        <pc:chgData name="Juan Camilo Ramirez Lozano" userId="9e060c70-724a-4732-9567-501aa4b78ed3" providerId="ADAL" clId="{F74E55DB-7658-4C2C-A928-2642720D4A02}" dt="2023-04-24T20:53:13.135" v="102" actId="113"/>
        <pc:sldMkLst>
          <pc:docMk/>
          <pc:sldMk cId="0" sldId="276"/>
        </pc:sldMkLst>
        <pc:spChg chg="add del">
          <ac:chgData name="Juan Camilo Ramirez Lozano" userId="9e060c70-724a-4732-9567-501aa4b78ed3" providerId="ADAL" clId="{F74E55DB-7658-4C2C-A928-2642720D4A02}" dt="2023-04-24T20:52:15.719" v="89" actId="22"/>
          <ac:spMkLst>
            <pc:docMk/>
            <pc:sldMk cId="0" sldId="276"/>
            <ac:spMk id="17" creationId="{979F9287-5016-5AB7-89FB-243D7CF9B145}"/>
          </ac:spMkLst>
        </pc:spChg>
        <pc:spChg chg="mod">
          <ac:chgData name="Juan Camilo Ramirez Lozano" userId="9e060c70-724a-4732-9567-501aa4b78ed3" providerId="ADAL" clId="{F74E55DB-7658-4C2C-A928-2642720D4A02}" dt="2023-04-24T20:52:54.327" v="99" actId="255"/>
          <ac:spMkLst>
            <pc:docMk/>
            <pc:sldMk cId="0" sldId="276"/>
            <ac:spMk id="20" creationId="{A5D8DA03-75A3-601D-4CF5-ABC7D331CE3A}"/>
          </ac:spMkLst>
        </pc:spChg>
        <pc:spChg chg="mod">
          <ac:chgData name="Juan Camilo Ramirez Lozano" userId="9e060c70-724a-4732-9567-501aa4b78ed3" providerId="ADAL" clId="{F74E55DB-7658-4C2C-A928-2642720D4A02}" dt="2023-04-24T20:52:22.809" v="90"/>
          <ac:spMkLst>
            <pc:docMk/>
            <pc:sldMk cId="0" sldId="276"/>
            <ac:spMk id="21" creationId="{38B7F0F4-346B-4383-EFDA-BD77F1BE5CFD}"/>
          </ac:spMkLst>
        </pc:spChg>
        <pc:spChg chg="mod">
          <ac:chgData name="Juan Camilo Ramirez Lozano" userId="9e060c70-724a-4732-9567-501aa4b78ed3" providerId="ADAL" clId="{F74E55DB-7658-4C2C-A928-2642720D4A02}" dt="2023-04-24T20:52:22.809" v="90"/>
          <ac:spMkLst>
            <pc:docMk/>
            <pc:sldMk cId="0" sldId="276"/>
            <ac:spMk id="22" creationId="{25FAC10F-1184-F68B-03A4-5DC433FE7110}"/>
          </ac:spMkLst>
        </pc:spChg>
        <pc:grpChg chg="add mod">
          <ac:chgData name="Juan Camilo Ramirez Lozano" userId="9e060c70-724a-4732-9567-501aa4b78ed3" providerId="ADAL" clId="{F74E55DB-7658-4C2C-A928-2642720D4A02}" dt="2023-04-24T20:52:35.682" v="93" actId="1076"/>
          <ac:grpSpMkLst>
            <pc:docMk/>
            <pc:sldMk cId="0" sldId="276"/>
            <ac:grpSpMk id="18" creationId="{ED5526A7-2866-10B3-B8D1-5CCDBDDCF51F}"/>
          </ac:grpSpMkLst>
        </pc:grpChg>
        <pc:graphicFrameChg chg="mod modGraphic">
          <ac:chgData name="Juan Camilo Ramirez Lozano" userId="9e060c70-724a-4732-9567-501aa4b78ed3" providerId="ADAL" clId="{F74E55DB-7658-4C2C-A928-2642720D4A02}" dt="2023-04-24T20:53:13.135" v="102" actId="113"/>
          <ac:graphicFrameMkLst>
            <pc:docMk/>
            <pc:sldMk cId="0" sldId="276"/>
            <ac:graphicFrameMk id="19" creationId="{3072B114-0BE4-EAA5-C84F-238E80300795}"/>
          </ac:graphicFrameMkLst>
        </pc:graphicFrameChg>
        <pc:picChg chg="del">
          <ac:chgData name="Juan Camilo Ramirez Lozano" userId="9e060c70-724a-4732-9567-501aa4b78ed3" providerId="ADAL" clId="{F74E55DB-7658-4C2C-A928-2642720D4A02}" dt="2023-04-24T20:25:48.873" v="87" actId="478"/>
          <ac:picMkLst>
            <pc:docMk/>
            <pc:sldMk cId="0" sldId="276"/>
            <ac:picMk id="14" creationId="{00000000-0000-0000-0000-000000000000}"/>
          </ac:picMkLst>
        </pc:picChg>
      </pc:sldChg>
      <pc:sldChg chg="addSp delSp modSp mod">
        <pc:chgData name="Juan Camilo Ramirez Lozano" userId="9e060c70-724a-4732-9567-501aa4b78ed3" providerId="ADAL" clId="{F74E55DB-7658-4C2C-A928-2642720D4A02}" dt="2023-04-25T17:15:52.565" v="302" actId="1076"/>
        <pc:sldMkLst>
          <pc:docMk/>
          <pc:sldMk cId="0" sldId="279"/>
        </pc:sldMkLst>
        <pc:graphicFrameChg chg="add mod modGraphic">
          <ac:chgData name="Juan Camilo Ramirez Lozano" userId="9e060c70-724a-4732-9567-501aa4b78ed3" providerId="ADAL" clId="{F74E55DB-7658-4C2C-A928-2642720D4A02}" dt="2023-04-25T17:15:21.582" v="296"/>
          <ac:graphicFrameMkLst>
            <pc:docMk/>
            <pc:sldMk cId="0" sldId="279"/>
            <ac:graphicFrameMk id="16" creationId="{C130E42D-E08E-F57E-AC67-428163092B61}"/>
          </ac:graphicFrameMkLst>
        </pc:graphicFrameChg>
        <pc:graphicFrameChg chg="add mod modGraphic">
          <ac:chgData name="Juan Camilo Ramirez Lozano" userId="9e060c70-724a-4732-9567-501aa4b78ed3" providerId="ADAL" clId="{F74E55DB-7658-4C2C-A928-2642720D4A02}" dt="2023-04-25T17:15:52.565" v="302" actId="1076"/>
          <ac:graphicFrameMkLst>
            <pc:docMk/>
            <pc:sldMk cId="0" sldId="279"/>
            <ac:graphicFrameMk id="17" creationId="{042CA30E-FA91-7E94-61E3-2511DAC5CF94}"/>
          </ac:graphicFrameMkLst>
        </pc:graphicFrameChg>
        <pc:picChg chg="del">
          <ac:chgData name="Juan Camilo Ramirez Lozano" userId="9e060c70-724a-4732-9567-501aa4b78ed3" providerId="ADAL" clId="{F74E55DB-7658-4C2C-A928-2642720D4A02}" dt="2023-04-25T17:13:45.347" v="274" actId="478"/>
          <ac:picMkLst>
            <pc:docMk/>
            <pc:sldMk cId="0" sldId="279"/>
            <ac:picMk id="14" creationId="{00000000-0000-0000-0000-000000000000}"/>
          </ac:picMkLst>
        </pc:picChg>
        <pc:picChg chg="add mod">
          <ac:chgData name="Juan Camilo Ramirez Lozano" userId="9e060c70-724a-4732-9567-501aa4b78ed3" providerId="ADAL" clId="{F74E55DB-7658-4C2C-A928-2642720D4A02}" dt="2023-04-25T17:14:14.376" v="281" actId="1076"/>
          <ac:picMkLst>
            <pc:docMk/>
            <pc:sldMk cId="0" sldId="279"/>
            <ac:picMk id="18" creationId="{588E9CA0-A6B7-CED4-0C1B-C67E00639235}"/>
          </ac:picMkLst>
        </pc:picChg>
      </pc:sldChg>
      <pc:sldChg chg="addSp delSp modSp mod">
        <pc:chgData name="Juan Camilo Ramirez Lozano" userId="9e060c70-724a-4732-9567-501aa4b78ed3" providerId="ADAL" clId="{F74E55DB-7658-4C2C-A928-2642720D4A02}" dt="2023-04-25T16:58:06.438" v="259" actId="14100"/>
        <pc:sldMkLst>
          <pc:docMk/>
          <pc:sldMk cId="0" sldId="295"/>
        </pc:sldMkLst>
        <pc:spChg chg="add del">
          <ac:chgData name="Juan Camilo Ramirez Lozano" userId="9e060c70-724a-4732-9567-501aa4b78ed3" providerId="ADAL" clId="{F74E55DB-7658-4C2C-A928-2642720D4A02}" dt="2023-04-25T16:55:26.759" v="218" actId="22"/>
          <ac:spMkLst>
            <pc:docMk/>
            <pc:sldMk cId="0" sldId="295"/>
            <ac:spMk id="17" creationId="{ACB9085C-C575-A783-B57C-EB30671ACE1C}"/>
          </ac:spMkLst>
        </pc:spChg>
        <pc:spChg chg="add del mod">
          <ac:chgData name="Juan Camilo Ramirez Lozano" userId="9e060c70-724a-4732-9567-501aa4b78ed3" providerId="ADAL" clId="{F74E55DB-7658-4C2C-A928-2642720D4A02}" dt="2023-04-25T16:55:56.050" v="224"/>
          <ac:spMkLst>
            <pc:docMk/>
            <pc:sldMk cId="0" sldId="295"/>
            <ac:spMk id="19" creationId="{3419557F-67FA-A12C-246C-503A38574EEF}"/>
          </ac:spMkLst>
        </pc:spChg>
        <pc:spChg chg="add del mod">
          <ac:chgData name="Juan Camilo Ramirez Lozano" userId="9e060c70-724a-4732-9567-501aa4b78ed3" providerId="ADAL" clId="{F74E55DB-7658-4C2C-A928-2642720D4A02}" dt="2023-04-25T16:55:56.050" v="224"/>
          <ac:spMkLst>
            <pc:docMk/>
            <pc:sldMk cId="0" sldId="295"/>
            <ac:spMk id="21" creationId="{7E6C242D-E75D-FD1B-F66D-7425AC6D4A3D}"/>
          </ac:spMkLst>
        </pc:spChg>
        <pc:spChg chg="add del mod">
          <ac:chgData name="Juan Camilo Ramirez Lozano" userId="9e060c70-724a-4732-9567-501aa4b78ed3" providerId="ADAL" clId="{F74E55DB-7658-4C2C-A928-2642720D4A02}" dt="2023-04-25T16:55:56.050" v="224"/>
          <ac:spMkLst>
            <pc:docMk/>
            <pc:sldMk cId="0" sldId="295"/>
            <ac:spMk id="22" creationId="{E8B45FB8-EDE4-3BFF-FB2D-5A0CC7704EC9}"/>
          </ac:spMkLst>
        </pc:spChg>
        <pc:spChg chg="add del mod">
          <ac:chgData name="Juan Camilo Ramirez Lozano" userId="9e060c70-724a-4732-9567-501aa4b78ed3" providerId="ADAL" clId="{F74E55DB-7658-4C2C-A928-2642720D4A02}" dt="2023-04-25T16:55:56.050" v="224"/>
          <ac:spMkLst>
            <pc:docMk/>
            <pc:sldMk cId="0" sldId="295"/>
            <ac:spMk id="24" creationId="{A6B69A5C-AED6-748E-A731-236EFF2B95B4}"/>
          </ac:spMkLst>
        </pc:spChg>
        <pc:spChg chg="add mod">
          <ac:chgData name="Juan Camilo Ramirez Lozano" userId="9e060c70-724a-4732-9567-501aa4b78ed3" providerId="ADAL" clId="{F74E55DB-7658-4C2C-A928-2642720D4A02}" dt="2023-04-25T16:57:17.851" v="247" actId="1076"/>
          <ac:spMkLst>
            <pc:docMk/>
            <pc:sldMk cId="0" sldId="295"/>
            <ac:spMk id="26" creationId="{35CC5E20-5F89-C835-15F2-FB663D0149E7}"/>
          </ac:spMkLst>
        </pc:spChg>
        <pc:graphicFrameChg chg="add del mod modGraphic">
          <ac:chgData name="Juan Camilo Ramirez Lozano" userId="9e060c70-724a-4732-9567-501aa4b78ed3" providerId="ADAL" clId="{F74E55DB-7658-4C2C-A928-2642720D4A02}" dt="2023-04-25T16:55:56.050" v="224"/>
          <ac:graphicFrameMkLst>
            <pc:docMk/>
            <pc:sldMk cId="0" sldId="295"/>
            <ac:graphicFrameMk id="18" creationId="{1648DBE7-399F-E5C0-EC34-07D1523D9CF1}"/>
          </ac:graphicFrameMkLst>
        </pc:graphicFrameChg>
        <pc:graphicFrameChg chg="add mod modGraphic">
          <ac:chgData name="Juan Camilo Ramirez Lozano" userId="9e060c70-724a-4732-9567-501aa4b78ed3" providerId="ADAL" clId="{F74E55DB-7658-4C2C-A928-2642720D4A02}" dt="2023-04-25T16:58:06.438" v="259" actId="14100"/>
          <ac:graphicFrameMkLst>
            <pc:docMk/>
            <pc:sldMk cId="0" sldId="295"/>
            <ac:graphicFrameMk id="25" creationId="{D6944663-0A82-509B-3942-3A9BA275B7A9}"/>
          </ac:graphicFrameMkLst>
        </pc:graphicFrameChg>
        <pc:picChg chg="del">
          <ac:chgData name="Juan Camilo Ramirez Lozano" userId="9e060c70-724a-4732-9567-501aa4b78ed3" providerId="ADAL" clId="{F74E55DB-7658-4C2C-A928-2642720D4A02}" dt="2023-04-25T16:55:23.566" v="216" actId="478"/>
          <ac:picMkLst>
            <pc:docMk/>
            <pc:sldMk cId="0" sldId="295"/>
            <ac:picMk id="14" creationId="{00000000-0000-0000-0000-000000000000}"/>
          </ac:picMkLst>
        </pc:picChg>
        <pc:picChg chg="add del mod">
          <ac:chgData name="Juan Camilo Ramirez Lozano" userId="9e060c70-724a-4732-9567-501aa4b78ed3" providerId="ADAL" clId="{F74E55DB-7658-4C2C-A928-2642720D4A02}" dt="2023-04-25T16:55:56.050" v="224"/>
          <ac:picMkLst>
            <pc:docMk/>
            <pc:sldMk cId="0" sldId="295"/>
            <ac:picMk id="20" creationId="{6DE4E1F8-C002-53E1-C944-08ABC3AD7FF3}"/>
          </ac:picMkLst>
        </pc:picChg>
        <pc:picChg chg="add del mod">
          <ac:chgData name="Juan Camilo Ramirez Lozano" userId="9e060c70-724a-4732-9567-501aa4b78ed3" providerId="ADAL" clId="{F74E55DB-7658-4C2C-A928-2642720D4A02}" dt="2023-04-25T16:55:56.050" v="224"/>
          <ac:picMkLst>
            <pc:docMk/>
            <pc:sldMk cId="0" sldId="295"/>
            <ac:picMk id="23" creationId="{8DA534E5-DF49-9A1B-D479-DE7BCB6AFB87}"/>
          </ac:picMkLst>
        </pc:picChg>
        <pc:picChg chg="add mod">
          <ac:chgData name="Juan Camilo Ramirez Lozano" userId="9e060c70-724a-4732-9567-501aa4b78ed3" providerId="ADAL" clId="{F74E55DB-7658-4C2C-A928-2642720D4A02}" dt="2023-04-25T16:56:20.952" v="227" actId="14100"/>
          <ac:picMkLst>
            <pc:docMk/>
            <pc:sldMk cId="0" sldId="295"/>
            <ac:picMk id="27" creationId="{3F8E344E-17A2-577E-9578-FDF53153716D}"/>
          </ac:picMkLst>
        </pc:picChg>
        <pc:picChg chg="add mod">
          <ac:chgData name="Juan Camilo Ramirez Lozano" userId="9e060c70-724a-4732-9567-501aa4b78ed3" providerId="ADAL" clId="{F74E55DB-7658-4C2C-A928-2642720D4A02}" dt="2023-04-25T16:56:25.485" v="229" actId="1076"/>
          <ac:picMkLst>
            <pc:docMk/>
            <pc:sldMk cId="0" sldId="295"/>
            <ac:picMk id="28" creationId="{C5DA3398-E690-3B8B-3A42-BCCA9BB578A4}"/>
          </ac:picMkLst>
        </pc:picChg>
      </pc:sldChg>
      <pc:sldChg chg="addSp delSp modSp mod">
        <pc:chgData name="Juan Camilo Ramirez Lozano" userId="9e060c70-724a-4732-9567-501aa4b78ed3" providerId="ADAL" clId="{F74E55DB-7658-4C2C-A928-2642720D4A02}" dt="2023-04-25T17:00:26.546" v="273" actId="1076"/>
        <pc:sldMkLst>
          <pc:docMk/>
          <pc:sldMk cId="0" sldId="300"/>
        </pc:sldMkLst>
        <pc:spChg chg="add mod">
          <ac:chgData name="Juan Camilo Ramirez Lozano" userId="9e060c70-724a-4732-9567-501aa4b78ed3" providerId="ADAL" clId="{F74E55DB-7658-4C2C-A928-2642720D4A02}" dt="2023-04-25T17:00:26.546" v="273" actId="1076"/>
          <ac:spMkLst>
            <pc:docMk/>
            <pc:sldMk cId="0" sldId="300"/>
            <ac:spMk id="16" creationId="{F8A4E562-F6EC-41BC-47AA-00CBD5FC1B9F}"/>
          </ac:spMkLst>
        </pc:spChg>
        <pc:picChg chg="del">
          <ac:chgData name="Juan Camilo Ramirez Lozano" userId="9e060c70-724a-4732-9567-501aa4b78ed3" providerId="ADAL" clId="{F74E55DB-7658-4C2C-A928-2642720D4A02}" dt="2023-04-25T16:59:35.284" v="260" actId="478"/>
          <ac:picMkLst>
            <pc:docMk/>
            <pc:sldMk cId="0" sldId="300"/>
            <ac:picMk id="14" creationId="{00000000-0000-0000-0000-000000000000}"/>
          </ac:picMkLst>
        </pc:picChg>
      </pc:sldChg>
      <pc:sldChg chg="modSp mod">
        <pc:chgData name="Juan Camilo Ramirez Lozano" userId="9e060c70-724a-4732-9567-501aa4b78ed3" providerId="ADAL" clId="{F74E55DB-7658-4C2C-A928-2642720D4A02}" dt="2023-04-24T21:16:59.744" v="103" actId="14100"/>
        <pc:sldMkLst>
          <pc:docMk/>
          <pc:sldMk cId="0" sldId="317"/>
        </pc:sldMkLst>
        <pc:spChg chg="mod">
          <ac:chgData name="Juan Camilo Ramirez Lozano" userId="9e060c70-724a-4732-9567-501aa4b78ed3" providerId="ADAL" clId="{F74E55DB-7658-4C2C-A928-2642720D4A02}" dt="2023-04-24T21:16:59.744" v="103" actId="14100"/>
          <ac:spMkLst>
            <pc:docMk/>
            <pc:sldMk cId="0" sldId="317"/>
            <ac:spMk id="5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BB90A-64D3-4F2D-BDDD-1A4EE62C8617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2E99BABE-B194-486C-B532-93B8D2A5133D}">
      <dgm:prSet phldrT="[Texto]" custT="1"/>
      <dgm:spPr/>
      <dgm:t>
        <a:bodyPr/>
        <a:lstStyle/>
        <a:p>
          <a:r>
            <a:rPr lang="es-CO" sz="2800" b="1" dirty="0">
              <a:solidFill>
                <a:srgbClr val="002060"/>
              </a:solidFill>
            </a:rPr>
            <a:t>Etapa 1: Desarrollo de la regulación</a:t>
          </a:r>
        </a:p>
      </dgm:t>
    </dgm:pt>
    <dgm:pt modelId="{BA8298D5-4FCB-43CE-9B1D-808933E1D6BE}" type="parTrans" cxnId="{5F355F1A-9FE5-4F6D-A388-1BBF5F14E5D1}">
      <dgm:prSet/>
      <dgm:spPr/>
      <dgm:t>
        <a:bodyPr/>
        <a:lstStyle/>
        <a:p>
          <a:endParaRPr lang="es-CO" sz="1600"/>
        </a:p>
      </dgm:t>
    </dgm:pt>
    <dgm:pt modelId="{7235950E-FC53-43AB-9FA5-41041E053894}" type="sibTrans" cxnId="{5F355F1A-9FE5-4F6D-A388-1BBF5F14E5D1}">
      <dgm:prSet/>
      <dgm:spPr/>
      <dgm:t>
        <a:bodyPr/>
        <a:lstStyle/>
        <a:p>
          <a:endParaRPr lang="es-CO" sz="1600"/>
        </a:p>
      </dgm:t>
    </dgm:pt>
    <dgm:pt modelId="{64B3CA7F-068E-4E6D-A226-3859E3B2ECFF}">
      <dgm:prSet phldrT="[Texto]" custT="1"/>
      <dgm:spPr/>
      <dgm:t>
        <a:bodyPr/>
        <a:lstStyle/>
        <a:p>
          <a:r>
            <a:rPr lang="es-CO" sz="2000" b="1">
              <a:solidFill>
                <a:srgbClr val="002060"/>
              </a:solidFill>
            </a:rPr>
            <a:t>5. Evaluación y monitoreo</a:t>
          </a:r>
        </a:p>
      </dgm:t>
    </dgm:pt>
    <dgm:pt modelId="{D2D36D95-17CB-4610-B4E5-9D2971C765F6}" type="parTrans" cxnId="{900374D8-1F65-4267-B2EA-F909AEBF026C}">
      <dgm:prSet/>
      <dgm:spPr/>
      <dgm:t>
        <a:bodyPr/>
        <a:lstStyle/>
        <a:p>
          <a:endParaRPr lang="es-CO" sz="1600"/>
        </a:p>
      </dgm:t>
    </dgm:pt>
    <dgm:pt modelId="{729D0382-F804-4028-BD0B-C4040930A093}" type="sibTrans" cxnId="{900374D8-1F65-4267-B2EA-F909AEBF026C}">
      <dgm:prSet/>
      <dgm:spPr/>
      <dgm:t>
        <a:bodyPr/>
        <a:lstStyle/>
        <a:p>
          <a:endParaRPr lang="es-CO" sz="1600"/>
        </a:p>
      </dgm:t>
    </dgm:pt>
    <dgm:pt modelId="{062B64D1-F377-4678-B7CE-2C76A26AE355}">
      <dgm:prSet phldrT="[Texto]" custT="1"/>
      <dgm:spPr/>
      <dgm:t>
        <a:bodyPr/>
        <a:lstStyle/>
        <a:p>
          <a:r>
            <a:rPr lang="es-CO" sz="2800" b="1" dirty="0">
              <a:solidFill>
                <a:srgbClr val="002060"/>
              </a:solidFill>
            </a:rPr>
            <a:t>Etapa 2: Adopción de la regulación</a:t>
          </a:r>
        </a:p>
      </dgm:t>
    </dgm:pt>
    <dgm:pt modelId="{45555256-ABD8-46DD-A556-284166C469FE}" type="parTrans" cxnId="{A751EC17-E116-40F1-9B0E-D5059419E69B}">
      <dgm:prSet/>
      <dgm:spPr/>
      <dgm:t>
        <a:bodyPr/>
        <a:lstStyle/>
        <a:p>
          <a:endParaRPr lang="es-CO" sz="1600"/>
        </a:p>
      </dgm:t>
    </dgm:pt>
    <dgm:pt modelId="{6A0B0CB7-419D-4C26-ABE8-D0B0581821A6}" type="sibTrans" cxnId="{A751EC17-E116-40F1-9B0E-D5059419E69B}">
      <dgm:prSet/>
      <dgm:spPr/>
      <dgm:t>
        <a:bodyPr/>
        <a:lstStyle/>
        <a:p>
          <a:endParaRPr lang="es-CO" sz="1600"/>
        </a:p>
      </dgm:t>
    </dgm:pt>
    <dgm:pt modelId="{2922B6F8-54F4-4DE9-BA11-54641F9E1E3E}">
      <dgm:prSet phldrT="[Texto]" custT="1"/>
      <dgm:spPr/>
      <dgm:t>
        <a:bodyPr/>
        <a:lstStyle/>
        <a:p>
          <a:r>
            <a:rPr lang="es-CO" sz="2000" b="1">
              <a:solidFill>
                <a:srgbClr val="002060"/>
              </a:solidFill>
            </a:rPr>
            <a:t>4. Implementación</a:t>
          </a:r>
        </a:p>
      </dgm:t>
    </dgm:pt>
    <dgm:pt modelId="{8EFDBBB4-D508-4228-8CE3-859641B98162}" type="parTrans" cxnId="{6A58F450-2A37-41B6-8C05-046A666D43BA}">
      <dgm:prSet/>
      <dgm:spPr/>
      <dgm:t>
        <a:bodyPr/>
        <a:lstStyle/>
        <a:p>
          <a:endParaRPr lang="es-CO" sz="1600"/>
        </a:p>
      </dgm:t>
    </dgm:pt>
    <dgm:pt modelId="{1F733158-6044-447D-B1BF-9967D97A2713}" type="sibTrans" cxnId="{6A58F450-2A37-41B6-8C05-046A666D43BA}">
      <dgm:prSet/>
      <dgm:spPr/>
      <dgm:t>
        <a:bodyPr/>
        <a:lstStyle/>
        <a:p>
          <a:endParaRPr lang="es-CO" sz="1600"/>
        </a:p>
      </dgm:t>
    </dgm:pt>
    <dgm:pt modelId="{CDEB5412-597C-4B6F-97C0-0B173A9E05D5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O" sz="2000" b="1" dirty="0">
              <a:solidFill>
                <a:srgbClr val="002060"/>
              </a:solidFill>
            </a:rPr>
            <a:t>1. Bases o documento AIN</a:t>
          </a:r>
        </a:p>
      </dgm:t>
    </dgm:pt>
    <dgm:pt modelId="{BE71ED15-F1B1-48A1-80EE-4CE3B776077A}" type="parTrans" cxnId="{E12AC6A2-CA7E-43E6-A64F-2E2EEA2A3EC6}">
      <dgm:prSet/>
      <dgm:spPr/>
      <dgm:t>
        <a:bodyPr/>
        <a:lstStyle/>
        <a:p>
          <a:endParaRPr lang="es-CO" sz="1600"/>
        </a:p>
      </dgm:t>
    </dgm:pt>
    <dgm:pt modelId="{1C35F1C4-F79D-4609-BB1E-9CF1C59BE430}" type="sibTrans" cxnId="{E12AC6A2-CA7E-43E6-A64F-2E2EEA2A3EC6}">
      <dgm:prSet/>
      <dgm:spPr/>
      <dgm:t>
        <a:bodyPr/>
        <a:lstStyle/>
        <a:p>
          <a:endParaRPr lang="es-CO" sz="1600"/>
        </a:p>
      </dgm:t>
    </dgm:pt>
    <dgm:pt modelId="{20C30C13-6AE5-4AB5-932D-B4C33770E0B6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O" sz="2000" b="1">
              <a:solidFill>
                <a:srgbClr val="002060"/>
              </a:solidFill>
            </a:rPr>
            <a:t>2. Proyecto de Resolución a comentarios</a:t>
          </a:r>
        </a:p>
      </dgm:t>
    </dgm:pt>
    <dgm:pt modelId="{35C00C5A-F91D-44C7-BB30-D100AD68E4BB}" type="parTrans" cxnId="{A4C368EF-C26E-44EE-BC9D-DC728A400321}">
      <dgm:prSet/>
      <dgm:spPr/>
      <dgm:t>
        <a:bodyPr/>
        <a:lstStyle/>
        <a:p>
          <a:endParaRPr lang="es-CO" sz="1600"/>
        </a:p>
      </dgm:t>
    </dgm:pt>
    <dgm:pt modelId="{01276577-792D-4838-A2F7-99B7233649AD}" type="sibTrans" cxnId="{A4C368EF-C26E-44EE-BC9D-DC728A400321}">
      <dgm:prSet/>
      <dgm:spPr/>
      <dgm:t>
        <a:bodyPr/>
        <a:lstStyle/>
        <a:p>
          <a:endParaRPr lang="es-CO" sz="1600"/>
        </a:p>
      </dgm:t>
    </dgm:pt>
    <dgm:pt modelId="{9859BF00-C114-43E6-9FEE-90EC59049928}">
      <dgm:prSet phldrT="[Texto]" custT="1"/>
      <dgm:spPr/>
      <dgm:t>
        <a:bodyPr/>
        <a:lstStyle/>
        <a:p>
          <a:r>
            <a:rPr lang="es-CO" sz="2000" b="1">
              <a:solidFill>
                <a:srgbClr val="002060"/>
              </a:solidFill>
            </a:rPr>
            <a:t>3. Resolución definitiva</a:t>
          </a:r>
        </a:p>
      </dgm:t>
    </dgm:pt>
    <dgm:pt modelId="{A183D98A-62A2-4523-8877-FBA632F9DD94}" type="parTrans" cxnId="{0469D51E-EA73-469A-BEAB-1F773452DB78}">
      <dgm:prSet/>
      <dgm:spPr/>
      <dgm:t>
        <a:bodyPr/>
        <a:lstStyle/>
        <a:p>
          <a:endParaRPr lang="es-CO" sz="1600"/>
        </a:p>
      </dgm:t>
    </dgm:pt>
    <dgm:pt modelId="{A35D8AA2-F322-4146-B3A8-4CB852D6499D}" type="sibTrans" cxnId="{0469D51E-EA73-469A-BEAB-1F773452DB78}">
      <dgm:prSet/>
      <dgm:spPr/>
      <dgm:t>
        <a:bodyPr/>
        <a:lstStyle/>
        <a:p>
          <a:endParaRPr lang="es-CO" sz="1600"/>
        </a:p>
      </dgm:t>
    </dgm:pt>
    <dgm:pt modelId="{09073CFF-A064-4DD0-844D-032AF6E1BC6F}" type="pres">
      <dgm:prSet presAssocID="{C34BB90A-64D3-4F2D-BDDD-1A4EE62C861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208A8E-1507-4189-B5E6-D7AEF6B36ABE}" type="pres">
      <dgm:prSet presAssocID="{2E99BABE-B194-486C-B532-93B8D2A5133D}" presName="vertOne" presStyleCnt="0"/>
      <dgm:spPr/>
    </dgm:pt>
    <dgm:pt modelId="{7BFBADD5-A68C-4A89-B7AF-2CD063D17640}" type="pres">
      <dgm:prSet presAssocID="{2E99BABE-B194-486C-B532-93B8D2A5133D}" presName="txOne" presStyleLbl="node0" presStyleIdx="0" presStyleCnt="2" custScaleY="30665">
        <dgm:presLayoutVars>
          <dgm:chPref val="3"/>
        </dgm:presLayoutVars>
      </dgm:prSet>
      <dgm:spPr/>
    </dgm:pt>
    <dgm:pt modelId="{4B264856-C9BB-433A-BC89-D07C56BF39F7}" type="pres">
      <dgm:prSet presAssocID="{2E99BABE-B194-486C-B532-93B8D2A5133D}" presName="parTransOne" presStyleCnt="0"/>
      <dgm:spPr/>
    </dgm:pt>
    <dgm:pt modelId="{EC60529C-F1F1-4B5D-9B9A-80639BA3805A}" type="pres">
      <dgm:prSet presAssocID="{2E99BABE-B194-486C-B532-93B8D2A5133D}" presName="horzOne" presStyleCnt="0"/>
      <dgm:spPr/>
    </dgm:pt>
    <dgm:pt modelId="{CACAA484-D88D-4571-BDB2-7BFA1ABAD0C4}" type="pres">
      <dgm:prSet presAssocID="{CDEB5412-597C-4B6F-97C0-0B173A9E05D5}" presName="vertTwo" presStyleCnt="0"/>
      <dgm:spPr/>
    </dgm:pt>
    <dgm:pt modelId="{7CAE8339-EC7D-4E67-9ACA-AB86360A301A}" type="pres">
      <dgm:prSet presAssocID="{CDEB5412-597C-4B6F-97C0-0B173A9E05D5}" presName="txTwo" presStyleLbl="node2" presStyleIdx="0" presStyleCnt="5" custScaleY="36345" custLinFactNeighborY="-19134">
        <dgm:presLayoutVars>
          <dgm:chPref val="3"/>
        </dgm:presLayoutVars>
      </dgm:prSet>
      <dgm:spPr/>
    </dgm:pt>
    <dgm:pt modelId="{2DD51F4C-23CD-41A0-8F85-9B88280EB3F7}" type="pres">
      <dgm:prSet presAssocID="{CDEB5412-597C-4B6F-97C0-0B173A9E05D5}" presName="horzTwo" presStyleCnt="0"/>
      <dgm:spPr/>
    </dgm:pt>
    <dgm:pt modelId="{FA686D44-2DB3-4CA6-8D3E-989AF0FCC969}" type="pres">
      <dgm:prSet presAssocID="{1C35F1C4-F79D-4609-BB1E-9CF1C59BE430}" presName="sibSpaceTwo" presStyleCnt="0"/>
      <dgm:spPr/>
    </dgm:pt>
    <dgm:pt modelId="{D2E71CE7-173F-4415-BD86-C15655902F53}" type="pres">
      <dgm:prSet presAssocID="{20C30C13-6AE5-4AB5-932D-B4C33770E0B6}" presName="vertTwo" presStyleCnt="0"/>
      <dgm:spPr/>
    </dgm:pt>
    <dgm:pt modelId="{96823785-5F4F-4E83-8AEC-64E92EF88429}" type="pres">
      <dgm:prSet presAssocID="{20C30C13-6AE5-4AB5-932D-B4C33770E0B6}" presName="txTwo" presStyleLbl="node2" presStyleIdx="1" presStyleCnt="5" custScaleX="117129" custScaleY="36345" custLinFactNeighborY="-19134">
        <dgm:presLayoutVars>
          <dgm:chPref val="3"/>
        </dgm:presLayoutVars>
      </dgm:prSet>
      <dgm:spPr/>
    </dgm:pt>
    <dgm:pt modelId="{F0BFD8D8-46D0-4DCA-9652-07292AAF5D0C}" type="pres">
      <dgm:prSet presAssocID="{20C30C13-6AE5-4AB5-932D-B4C33770E0B6}" presName="horzTwo" presStyleCnt="0"/>
      <dgm:spPr/>
    </dgm:pt>
    <dgm:pt modelId="{C1C71464-1033-4544-8B88-143604FF3435}" type="pres">
      <dgm:prSet presAssocID="{01276577-792D-4838-A2F7-99B7233649AD}" presName="sibSpaceTwo" presStyleCnt="0"/>
      <dgm:spPr/>
    </dgm:pt>
    <dgm:pt modelId="{A0F6E208-3309-49D6-A668-3F06DA4918C3}" type="pres">
      <dgm:prSet presAssocID="{9859BF00-C114-43E6-9FEE-90EC59049928}" presName="vertTwo" presStyleCnt="0"/>
      <dgm:spPr/>
    </dgm:pt>
    <dgm:pt modelId="{2DE7C2A8-E7AA-4104-966B-2B2993A0E102}" type="pres">
      <dgm:prSet presAssocID="{9859BF00-C114-43E6-9FEE-90EC59049928}" presName="txTwo" presStyleLbl="node2" presStyleIdx="2" presStyleCnt="5" custScaleX="126363" custScaleY="36345" custLinFactNeighborX="-4058" custLinFactNeighborY="-19134">
        <dgm:presLayoutVars>
          <dgm:chPref val="3"/>
        </dgm:presLayoutVars>
      </dgm:prSet>
      <dgm:spPr/>
    </dgm:pt>
    <dgm:pt modelId="{71B6E9C0-A12B-4AD8-A4FD-D0A5CC2FF9E1}" type="pres">
      <dgm:prSet presAssocID="{9859BF00-C114-43E6-9FEE-90EC59049928}" presName="horzTwo" presStyleCnt="0"/>
      <dgm:spPr/>
    </dgm:pt>
    <dgm:pt modelId="{B347C970-A9B5-4843-98B3-591632FD3D11}" type="pres">
      <dgm:prSet presAssocID="{7235950E-FC53-43AB-9FA5-41041E053894}" presName="sibSpaceOne" presStyleCnt="0"/>
      <dgm:spPr/>
    </dgm:pt>
    <dgm:pt modelId="{D633EFFF-B4EE-4015-A0C2-0A84C5802767}" type="pres">
      <dgm:prSet presAssocID="{062B64D1-F377-4678-B7CE-2C76A26AE355}" presName="vertOne" presStyleCnt="0"/>
      <dgm:spPr/>
    </dgm:pt>
    <dgm:pt modelId="{CD8F3A48-3FF8-464A-B5F8-B4133CFE6BF5}" type="pres">
      <dgm:prSet presAssocID="{062B64D1-F377-4678-B7CE-2C76A26AE355}" presName="txOne" presStyleLbl="node0" presStyleIdx="1" presStyleCnt="2" custScaleY="28965">
        <dgm:presLayoutVars>
          <dgm:chPref val="3"/>
        </dgm:presLayoutVars>
      </dgm:prSet>
      <dgm:spPr/>
    </dgm:pt>
    <dgm:pt modelId="{6CD2A490-4387-42F9-9E07-31754AFE0005}" type="pres">
      <dgm:prSet presAssocID="{062B64D1-F377-4678-B7CE-2C76A26AE355}" presName="parTransOne" presStyleCnt="0"/>
      <dgm:spPr/>
    </dgm:pt>
    <dgm:pt modelId="{1B2F22FE-3DC3-422F-B12E-CA5CEE5F036E}" type="pres">
      <dgm:prSet presAssocID="{062B64D1-F377-4678-B7CE-2C76A26AE355}" presName="horzOne" presStyleCnt="0"/>
      <dgm:spPr/>
    </dgm:pt>
    <dgm:pt modelId="{5ED4D8E6-448A-44B9-BB62-7503033A9DF8}" type="pres">
      <dgm:prSet presAssocID="{2922B6F8-54F4-4DE9-BA11-54641F9E1E3E}" presName="vertTwo" presStyleCnt="0"/>
      <dgm:spPr/>
    </dgm:pt>
    <dgm:pt modelId="{8897AE3E-2174-408A-8985-FBD41CBFF481}" type="pres">
      <dgm:prSet presAssocID="{2922B6F8-54F4-4DE9-BA11-54641F9E1E3E}" presName="txTwo" presStyleLbl="node2" presStyleIdx="3" presStyleCnt="5" custScaleX="124574" custScaleY="36345" custLinFactNeighborY="-19134">
        <dgm:presLayoutVars>
          <dgm:chPref val="3"/>
        </dgm:presLayoutVars>
      </dgm:prSet>
      <dgm:spPr/>
    </dgm:pt>
    <dgm:pt modelId="{84365D41-9D80-4EE8-9167-385173F6C10E}" type="pres">
      <dgm:prSet presAssocID="{2922B6F8-54F4-4DE9-BA11-54641F9E1E3E}" presName="horzTwo" presStyleCnt="0"/>
      <dgm:spPr/>
    </dgm:pt>
    <dgm:pt modelId="{E0C327E4-8FC5-44BC-8722-2E908CEAA61E}" type="pres">
      <dgm:prSet presAssocID="{1F733158-6044-447D-B1BF-9967D97A2713}" presName="sibSpaceTwo" presStyleCnt="0"/>
      <dgm:spPr/>
    </dgm:pt>
    <dgm:pt modelId="{2E2201DA-D737-4BB5-B973-22019DF3092B}" type="pres">
      <dgm:prSet presAssocID="{64B3CA7F-068E-4E6D-A226-3859E3B2ECFF}" presName="vertTwo" presStyleCnt="0"/>
      <dgm:spPr/>
    </dgm:pt>
    <dgm:pt modelId="{EC2CDA88-46B6-4060-8969-349BFF8E35CD}" type="pres">
      <dgm:prSet presAssocID="{64B3CA7F-068E-4E6D-A226-3859E3B2ECFF}" presName="txTwo" presStyleLbl="node2" presStyleIdx="4" presStyleCnt="5" custScaleY="36345" custLinFactNeighborY="-19134">
        <dgm:presLayoutVars>
          <dgm:chPref val="3"/>
        </dgm:presLayoutVars>
      </dgm:prSet>
      <dgm:spPr/>
    </dgm:pt>
    <dgm:pt modelId="{E4DCCB07-0AC6-4471-BE1D-3E40DE3DFFF4}" type="pres">
      <dgm:prSet presAssocID="{64B3CA7F-068E-4E6D-A226-3859E3B2ECFF}" presName="horzTwo" presStyleCnt="0"/>
      <dgm:spPr/>
    </dgm:pt>
  </dgm:ptLst>
  <dgm:cxnLst>
    <dgm:cxn modelId="{A751EC17-E116-40F1-9B0E-D5059419E69B}" srcId="{C34BB90A-64D3-4F2D-BDDD-1A4EE62C8617}" destId="{062B64D1-F377-4678-B7CE-2C76A26AE355}" srcOrd="1" destOrd="0" parTransId="{45555256-ABD8-46DD-A556-284166C469FE}" sibTransId="{6A0B0CB7-419D-4C26-ABE8-D0B0581821A6}"/>
    <dgm:cxn modelId="{5F355F1A-9FE5-4F6D-A388-1BBF5F14E5D1}" srcId="{C34BB90A-64D3-4F2D-BDDD-1A4EE62C8617}" destId="{2E99BABE-B194-486C-B532-93B8D2A5133D}" srcOrd="0" destOrd="0" parTransId="{BA8298D5-4FCB-43CE-9B1D-808933E1D6BE}" sibTransId="{7235950E-FC53-43AB-9FA5-41041E053894}"/>
    <dgm:cxn modelId="{0469D51E-EA73-469A-BEAB-1F773452DB78}" srcId="{2E99BABE-B194-486C-B532-93B8D2A5133D}" destId="{9859BF00-C114-43E6-9FEE-90EC59049928}" srcOrd="2" destOrd="0" parTransId="{A183D98A-62A2-4523-8877-FBA632F9DD94}" sibTransId="{A35D8AA2-F322-4146-B3A8-4CB852D6499D}"/>
    <dgm:cxn modelId="{03833932-7455-45B0-A5E2-5B92E89781BC}" type="presOf" srcId="{2922B6F8-54F4-4DE9-BA11-54641F9E1E3E}" destId="{8897AE3E-2174-408A-8985-FBD41CBFF481}" srcOrd="0" destOrd="0" presId="urn:microsoft.com/office/officeart/2005/8/layout/hierarchy4"/>
    <dgm:cxn modelId="{8C466938-EC3F-4DEB-A4F6-1A5A29E55F27}" type="presOf" srcId="{9859BF00-C114-43E6-9FEE-90EC59049928}" destId="{2DE7C2A8-E7AA-4104-966B-2B2993A0E102}" srcOrd="0" destOrd="0" presId="urn:microsoft.com/office/officeart/2005/8/layout/hierarchy4"/>
    <dgm:cxn modelId="{35F9143D-F718-497F-A9D6-221C42E70E02}" type="presOf" srcId="{2E99BABE-B194-486C-B532-93B8D2A5133D}" destId="{7BFBADD5-A68C-4A89-B7AF-2CD063D17640}" srcOrd="0" destOrd="0" presId="urn:microsoft.com/office/officeart/2005/8/layout/hierarchy4"/>
    <dgm:cxn modelId="{92F7E448-B9D4-47B7-B6D8-431EC347C888}" type="presOf" srcId="{CDEB5412-597C-4B6F-97C0-0B173A9E05D5}" destId="{7CAE8339-EC7D-4E67-9ACA-AB86360A301A}" srcOrd="0" destOrd="0" presId="urn:microsoft.com/office/officeart/2005/8/layout/hierarchy4"/>
    <dgm:cxn modelId="{6A58F450-2A37-41B6-8C05-046A666D43BA}" srcId="{062B64D1-F377-4678-B7CE-2C76A26AE355}" destId="{2922B6F8-54F4-4DE9-BA11-54641F9E1E3E}" srcOrd="0" destOrd="0" parTransId="{8EFDBBB4-D508-4228-8CE3-859641B98162}" sibTransId="{1F733158-6044-447D-B1BF-9967D97A2713}"/>
    <dgm:cxn modelId="{D18EA472-1D95-412E-8616-43058AE33296}" type="presOf" srcId="{64B3CA7F-068E-4E6D-A226-3859E3B2ECFF}" destId="{EC2CDA88-46B6-4060-8969-349BFF8E35CD}" srcOrd="0" destOrd="0" presId="urn:microsoft.com/office/officeart/2005/8/layout/hierarchy4"/>
    <dgm:cxn modelId="{41E10F7E-BA19-4F73-AAC0-0DFD8F198677}" type="presOf" srcId="{20C30C13-6AE5-4AB5-932D-B4C33770E0B6}" destId="{96823785-5F4F-4E83-8AEC-64E92EF88429}" srcOrd="0" destOrd="0" presId="urn:microsoft.com/office/officeart/2005/8/layout/hierarchy4"/>
    <dgm:cxn modelId="{48245C85-C5D1-4EE2-975B-BF392F32606C}" type="presOf" srcId="{062B64D1-F377-4678-B7CE-2C76A26AE355}" destId="{CD8F3A48-3FF8-464A-B5F8-B4133CFE6BF5}" srcOrd="0" destOrd="0" presId="urn:microsoft.com/office/officeart/2005/8/layout/hierarchy4"/>
    <dgm:cxn modelId="{E12AC6A2-CA7E-43E6-A64F-2E2EEA2A3EC6}" srcId="{2E99BABE-B194-486C-B532-93B8D2A5133D}" destId="{CDEB5412-597C-4B6F-97C0-0B173A9E05D5}" srcOrd="0" destOrd="0" parTransId="{BE71ED15-F1B1-48A1-80EE-4CE3B776077A}" sibTransId="{1C35F1C4-F79D-4609-BB1E-9CF1C59BE430}"/>
    <dgm:cxn modelId="{900374D8-1F65-4267-B2EA-F909AEBF026C}" srcId="{062B64D1-F377-4678-B7CE-2C76A26AE355}" destId="{64B3CA7F-068E-4E6D-A226-3859E3B2ECFF}" srcOrd="1" destOrd="0" parTransId="{D2D36D95-17CB-4610-B4E5-9D2971C765F6}" sibTransId="{729D0382-F804-4028-BD0B-C4040930A093}"/>
    <dgm:cxn modelId="{A4C368EF-C26E-44EE-BC9D-DC728A400321}" srcId="{2E99BABE-B194-486C-B532-93B8D2A5133D}" destId="{20C30C13-6AE5-4AB5-932D-B4C33770E0B6}" srcOrd="1" destOrd="0" parTransId="{35C00C5A-F91D-44C7-BB30-D100AD68E4BB}" sibTransId="{01276577-792D-4838-A2F7-99B7233649AD}"/>
    <dgm:cxn modelId="{C5AA74F3-FFFC-4021-B476-DF74ABD92965}" type="presOf" srcId="{C34BB90A-64D3-4F2D-BDDD-1A4EE62C8617}" destId="{09073CFF-A064-4DD0-844D-032AF6E1BC6F}" srcOrd="0" destOrd="0" presId="urn:microsoft.com/office/officeart/2005/8/layout/hierarchy4"/>
    <dgm:cxn modelId="{C5887355-A99E-4C7F-B67E-CD2B15BC2CDE}" type="presParOf" srcId="{09073CFF-A064-4DD0-844D-032AF6E1BC6F}" destId="{EC208A8E-1507-4189-B5E6-D7AEF6B36ABE}" srcOrd="0" destOrd="0" presId="urn:microsoft.com/office/officeart/2005/8/layout/hierarchy4"/>
    <dgm:cxn modelId="{3F4365DE-977C-4F4B-99D4-DF221D17F490}" type="presParOf" srcId="{EC208A8E-1507-4189-B5E6-D7AEF6B36ABE}" destId="{7BFBADD5-A68C-4A89-B7AF-2CD063D17640}" srcOrd="0" destOrd="0" presId="urn:microsoft.com/office/officeart/2005/8/layout/hierarchy4"/>
    <dgm:cxn modelId="{B24DA782-FCE0-4719-9DCF-7AD4A978856B}" type="presParOf" srcId="{EC208A8E-1507-4189-B5E6-D7AEF6B36ABE}" destId="{4B264856-C9BB-433A-BC89-D07C56BF39F7}" srcOrd="1" destOrd="0" presId="urn:microsoft.com/office/officeart/2005/8/layout/hierarchy4"/>
    <dgm:cxn modelId="{FFF3EF98-7236-452E-B911-AA12D1539165}" type="presParOf" srcId="{EC208A8E-1507-4189-B5E6-D7AEF6B36ABE}" destId="{EC60529C-F1F1-4B5D-9B9A-80639BA3805A}" srcOrd="2" destOrd="0" presId="urn:microsoft.com/office/officeart/2005/8/layout/hierarchy4"/>
    <dgm:cxn modelId="{4446A570-8D61-4F3A-B824-4A1AF35F2134}" type="presParOf" srcId="{EC60529C-F1F1-4B5D-9B9A-80639BA3805A}" destId="{CACAA484-D88D-4571-BDB2-7BFA1ABAD0C4}" srcOrd="0" destOrd="0" presId="urn:microsoft.com/office/officeart/2005/8/layout/hierarchy4"/>
    <dgm:cxn modelId="{ACCCB2E7-312E-48F5-906A-5DAC48B08262}" type="presParOf" srcId="{CACAA484-D88D-4571-BDB2-7BFA1ABAD0C4}" destId="{7CAE8339-EC7D-4E67-9ACA-AB86360A301A}" srcOrd="0" destOrd="0" presId="urn:microsoft.com/office/officeart/2005/8/layout/hierarchy4"/>
    <dgm:cxn modelId="{A7294903-5D44-405B-A228-07E3DF3FB712}" type="presParOf" srcId="{CACAA484-D88D-4571-BDB2-7BFA1ABAD0C4}" destId="{2DD51F4C-23CD-41A0-8F85-9B88280EB3F7}" srcOrd="1" destOrd="0" presId="urn:microsoft.com/office/officeart/2005/8/layout/hierarchy4"/>
    <dgm:cxn modelId="{9252E6FF-2AD7-46A4-A1C4-3AA5E4E9FDDD}" type="presParOf" srcId="{EC60529C-F1F1-4B5D-9B9A-80639BA3805A}" destId="{FA686D44-2DB3-4CA6-8D3E-989AF0FCC969}" srcOrd="1" destOrd="0" presId="urn:microsoft.com/office/officeart/2005/8/layout/hierarchy4"/>
    <dgm:cxn modelId="{E97539ED-7340-48C4-AAE5-0E43F903CFB3}" type="presParOf" srcId="{EC60529C-F1F1-4B5D-9B9A-80639BA3805A}" destId="{D2E71CE7-173F-4415-BD86-C15655902F53}" srcOrd="2" destOrd="0" presId="urn:microsoft.com/office/officeart/2005/8/layout/hierarchy4"/>
    <dgm:cxn modelId="{348DA0DE-27E5-406C-ADC4-25BBA45744AA}" type="presParOf" srcId="{D2E71CE7-173F-4415-BD86-C15655902F53}" destId="{96823785-5F4F-4E83-8AEC-64E92EF88429}" srcOrd="0" destOrd="0" presId="urn:microsoft.com/office/officeart/2005/8/layout/hierarchy4"/>
    <dgm:cxn modelId="{815A844B-2A0D-4359-815E-62AE6883A8C8}" type="presParOf" srcId="{D2E71CE7-173F-4415-BD86-C15655902F53}" destId="{F0BFD8D8-46D0-4DCA-9652-07292AAF5D0C}" srcOrd="1" destOrd="0" presId="urn:microsoft.com/office/officeart/2005/8/layout/hierarchy4"/>
    <dgm:cxn modelId="{B99B5C75-FCCD-47A6-ABBD-1684637FD026}" type="presParOf" srcId="{EC60529C-F1F1-4B5D-9B9A-80639BA3805A}" destId="{C1C71464-1033-4544-8B88-143604FF3435}" srcOrd="3" destOrd="0" presId="urn:microsoft.com/office/officeart/2005/8/layout/hierarchy4"/>
    <dgm:cxn modelId="{244BEACF-7756-4966-8AAE-D4E8174C23E5}" type="presParOf" srcId="{EC60529C-F1F1-4B5D-9B9A-80639BA3805A}" destId="{A0F6E208-3309-49D6-A668-3F06DA4918C3}" srcOrd="4" destOrd="0" presId="urn:microsoft.com/office/officeart/2005/8/layout/hierarchy4"/>
    <dgm:cxn modelId="{41EFB43B-D1E5-4BF9-A7AF-0F8CD891AB34}" type="presParOf" srcId="{A0F6E208-3309-49D6-A668-3F06DA4918C3}" destId="{2DE7C2A8-E7AA-4104-966B-2B2993A0E102}" srcOrd="0" destOrd="0" presId="urn:microsoft.com/office/officeart/2005/8/layout/hierarchy4"/>
    <dgm:cxn modelId="{F7225B7F-7C73-46E3-851E-E863C6078C31}" type="presParOf" srcId="{A0F6E208-3309-49D6-A668-3F06DA4918C3}" destId="{71B6E9C0-A12B-4AD8-A4FD-D0A5CC2FF9E1}" srcOrd="1" destOrd="0" presId="urn:microsoft.com/office/officeart/2005/8/layout/hierarchy4"/>
    <dgm:cxn modelId="{9E1848C6-2814-4F32-993B-0D7D496BD181}" type="presParOf" srcId="{09073CFF-A064-4DD0-844D-032AF6E1BC6F}" destId="{B347C970-A9B5-4843-98B3-591632FD3D11}" srcOrd="1" destOrd="0" presId="urn:microsoft.com/office/officeart/2005/8/layout/hierarchy4"/>
    <dgm:cxn modelId="{80350C33-CC2D-48BD-8F96-E6C06C6E9AFC}" type="presParOf" srcId="{09073CFF-A064-4DD0-844D-032AF6E1BC6F}" destId="{D633EFFF-B4EE-4015-A0C2-0A84C5802767}" srcOrd="2" destOrd="0" presId="urn:microsoft.com/office/officeart/2005/8/layout/hierarchy4"/>
    <dgm:cxn modelId="{404A8471-C408-402E-939C-4B2F710F96FE}" type="presParOf" srcId="{D633EFFF-B4EE-4015-A0C2-0A84C5802767}" destId="{CD8F3A48-3FF8-464A-B5F8-B4133CFE6BF5}" srcOrd="0" destOrd="0" presId="urn:microsoft.com/office/officeart/2005/8/layout/hierarchy4"/>
    <dgm:cxn modelId="{D96D2B7C-40FD-48A9-B528-03A0BD75696D}" type="presParOf" srcId="{D633EFFF-B4EE-4015-A0C2-0A84C5802767}" destId="{6CD2A490-4387-42F9-9E07-31754AFE0005}" srcOrd="1" destOrd="0" presId="urn:microsoft.com/office/officeart/2005/8/layout/hierarchy4"/>
    <dgm:cxn modelId="{844DF049-A4CA-4AE7-B013-EEFEEB9C2867}" type="presParOf" srcId="{D633EFFF-B4EE-4015-A0C2-0A84C5802767}" destId="{1B2F22FE-3DC3-422F-B12E-CA5CEE5F036E}" srcOrd="2" destOrd="0" presId="urn:microsoft.com/office/officeart/2005/8/layout/hierarchy4"/>
    <dgm:cxn modelId="{226A0C5B-C357-4985-A372-FE2484775C96}" type="presParOf" srcId="{1B2F22FE-3DC3-422F-B12E-CA5CEE5F036E}" destId="{5ED4D8E6-448A-44B9-BB62-7503033A9DF8}" srcOrd="0" destOrd="0" presId="urn:microsoft.com/office/officeart/2005/8/layout/hierarchy4"/>
    <dgm:cxn modelId="{1DABD6E2-219E-4CE9-9E2A-806C0554286E}" type="presParOf" srcId="{5ED4D8E6-448A-44B9-BB62-7503033A9DF8}" destId="{8897AE3E-2174-408A-8985-FBD41CBFF481}" srcOrd="0" destOrd="0" presId="urn:microsoft.com/office/officeart/2005/8/layout/hierarchy4"/>
    <dgm:cxn modelId="{698DF452-8EF3-432F-9711-F49B4F6921EA}" type="presParOf" srcId="{5ED4D8E6-448A-44B9-BB62-7503033A9DF8}" destId="{84365D41-9D80-4EE8-9167-385173F6C10E}" srcOrd="1" destOrd="0" presId="urn:microsoft.com/office/officeart/2005/8/layout/hierarchy4"/>
    <dgm:cxn modelId="{69B50DAD-C3CD-41B9-8E37-0C29B082B22F}" type="presParOf" srcId="{1B2F22FE-3DC3-422F-B12E-CA5CEE5F036E}" destId="{E0C327E4-8FC5-44BC-8722-2E908CEAA61E}" srcOrd="1" destOrd="0" presId="urn:microsoft.com/office/officeart/2005/8/layout/hierarchy4"/>
    <dgm:cxn modelId="{3D895443-38A6-40FF-80EB-22172616FB67}" type="presParOf" srcId="{1B2F22FE-3DC3-422F-B12E-CA5CEE5F036E}" destId="{2E2201DA-D737-4BB5-B973-22019DF3092B}" srcOrd="2" destOrd="0" presId="urn:microsoft.com/office/officeart/2005/8/layout/hierarchy4"/>
    <dgm:cxn modelId="{9357030C-CDF5-4706-A698-50635F08C541}" type="presParOf" srcId="{2E2201DA-D737-4BB5-B973-22019DF3092B}" destId="{EC2CDA88-46B6-4060-8969-349BFF8E35CD}" srcOrd="0" destOrd="0" presId="urn:microsoft.com/office/officeart/2005/8/layout/hierarchy4"/>
    <dgm:cxn modelId="{C667BE6C-78EB-4E25-99AC-7F85D3A39EF0}" type="presParOf" srcId="{2E2201DA-D737-4BB5-B973-22019DF3092B}" destId="{E4DCCB07-0AC6-4471-BE1D-3E40DE3DFFF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BFE50A-D0A3-435C-8B34-A1259ABE7348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B0D47CE-4652-4141-BB95-693284898303}">
      <dgm:prSet phldrT="[Texto]" custT="1"/>
      <dgm:spPr/>
      <dgm:t>
        <a:bodyPr/>
        <a:lstStyle/>
        <a:p>
          <a:r>
            <a:rPr lang="es-CO" sz="2800" b="1"/>
            <a:t>Problema</a:t>
          </a:r>
        </a:p>
      </dgm:t>
    </dgm:pt>
    <dgm:pt modelId="{E8D736A5-437F-4449-A1AD-6B6832338459}" type="parTrans" cxnId="{29D8C5F5-2410-4766-9848-35C796D15EDA}">
      <dgm:prSet/>
      <dgm:spPr/>
      <dgm:t>
        <a:bodyPr/>
        <a:lstStyle/>
        <a:p>
          <a:endParaRPr lang="es-CO" sz="1600"/>
        </a:p>
      </dgm:t>
    </dgm:pt>
    <dgm:pt modelId="{1B047F0C-478B-4890-80DD-49B1F2338CDE}" type="sibTrans" cxnId="{29D8C5F5-2410-4766-9848-35C796D15EDA}">
      <dgm:prSet/>
      <dgm:spPr/>
      <dgm:t>
        <a:bodyPr/>
        <a:lstStyle/>
        <a:p>
          <a:endParaRPr lang="es-CO" sz="1600"/>
        </a:p>
      </dgm:t>
    </dgm:pt>
    <dgm:pt modelId="{642A8D27-FD56-4F56-B428-F63C0B348A61}">
      <dgm:prSet phldrT="[Texto]" custT="1"/>
      <dgm:spPr/>
      <dgm:t>
        <a:bodyPr/>
        <a:lstStyle/>
        <a:p>
          <a:r>
            <a:rPr lang="es-CO" sz="2800" b="1"/>
            <a:t>Efectos directos</a:t>
          </a:r>
        </a:p>
      </dgm:t>
    </dgm:pt>
    <dgm:pt modelId="{48117CFB-0775-4064-9E68-B18C46AC7FFC}" type="parTrans" cxnId="{A0B6848C-72A7-4D33-B151-4079BECE6795}">
      <dgm:prSet/>
      <dgm:spPr/>
      <dgm:t>
        <a:bodyPr/>
        <a:lstStyle/>
        <a:p>
          <a:endParaRPr lang="es-CO" sz="1600"/>
        </a:p>
      </dgm:t>
    </dgm:pt>
    <dgm:pt modelId="{E6696268-8393-43D5-AE03-C25C5DBBBC6B}" type="sibTrans" cxnId="{A0B6848C-72A7-4D33-B151-4079BECE6795}">
      <dgm:prSet/>
      <dgm:spPr/>
      <dgm:t>
        <a:bodyPr/>
        <a:lstStyle/>
        <a:p>
          <a:endParaRPr lang="es-CO" sz="1600"/>
        </a:p>
      </dgm:t>
    </dgm:pt>
    <dgm:pt modelId="{A00FCD26-F8F3-41E7-9C78-8871B7194C33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O" sz="2000" dirty="0"/>
            <a:t>(i) No existe seguimiento a la competencia del sector.</a:t>
          </a:r>
        </a:p>
      </dgm:t>
    </dgm:pt>
    <dgm:pt modelId="{CB3BE6A6-274F-4C6B-9B83-6E268D87132F}" type="parTrans" cxnId="{FAA7330A-8564-4D1C-BF2F-B52048E52E15}">
      <dgm:prSet/>
      <dgm:spPr/>
      <dgm:t>
        <a:bodyPr/>
        <a:lstStyle/>
        <a:p>
          <a:endParaRPr lang="es-CO" sz="1600"/>
        </a:p>
      </dgm:t>
    </dgm:pt>
    <dgm:pt modelId="{4DB975F0-3563-44B0-8A59-A25EC8E06ABA}" type="sibTrans" cxnId="{FAA7330A-8564-4D1C-BF2F-B52048E52E15}">
      <dgm:prSet/>
      <dgm:spPr/>
      <dgm:t>
        <a:bodyPr/>
        <a:lstStyle/>
        <a:p>
          <a:endParaRPr lang="es-CO" sz="1600"/>
        </a:p>
      </dgm:t>
    </dgm:pt>
    <dgm:pt modelId="{FB3522EE-DA1E-42E0-AFA5-00A9A57CD4C6}">
      <dgm:prSet phldrT="[Texto]" custT="1"/>
      <dgm:spPr/>
      <dgm:t>
        <a:bodyPr/>
        <a:lstStyle/>
        <a:p>
          <a:r>
            <a:rPr lang="es-CO" sz="2000" dirty="0"/>
            <a:t>Posibles ineficiencias en margen, PVP, en el abastecimiento y confiabilidad.</a:t>
          </a:r>
        </a:p>
      </dgm:t>
    </dgm:pt>
    <dgm:pt modelId="{EEE04FEE-3019-4CA7-B4A7-7F3DEA832525}" type="parTrans" cxnId="{BBCF1411-036A-4225-9673-F860532144B4}">
      <dgm:prSet/>
      <dgm:spPr/>
      <dgm:t>
        <a:bodyPr/>
        <a:lstStyle/>
        <a:p>
          <a:endParaRPr lang="es-CO" sz="1600"/>
        </a:p>
      </dgm:t>
    </dgm:pt>
    <dgm:pt modelId="{E27FBCC6-883C-451A-B912-79047E8318A8}" type="sibTrans" cxnId="{BBCF1411-036A-4225-9673-F860532144B4}">
      <dgm:prSet/>
      <dgm:spPr/>
      <dgm:t>
        <a:bodyPr/>
        <a:lstStyle/>
        <a:p>
          <a:endParaRPr lang="es-CO" sz="1600"/>
        </a:p>
      </dgm:t>
    </dgm:pt>
    <dgm:pt modelId="{E08700AD-2877-487A-AFDD-21B15D015AD5}">
      <dgm:prSet phldrT="[Texto]" custT="1"/>
      <dgm:spPr/>
      <dgm:t>
        <a:bodyPr/>
        <a:lstStyle/>
        <a:p>
          <a:r>
            <a:rPr lang="es-CO" sz="2000" dirty="0"/>
            <a:t>Ante una baja dinámica de competencia, se presenta la posibilidad de una extracción de rentas por parte de los agentes.</a:t>
          </a:r>
        </a:p>
      </dgm:t>
    </dgm:pt>
    <dgm:pt modelId="{E0ADAA37-E8B0-42C1-AC1E-0BABF194336E}" type="parTrans" cxnId="{3796BE66-5A12-44BA-8634-9F713ACC86DB}">
      <dgm:prSet/>
      <dgm:spPr/>
      <dgm:t>
        <a:bodyPr/>
        <a:lstStyle/>
        <a:p>
          <a:endParaRPr lang="es-CO" sz="1600"/>
        </a:p>
      </dgm:t>
    </dgm:pt>
    <dgm:pt modelId="{BA0FC800-8D60-4337-B1A9-6EC052655B46}" type="sibTrans" cxnId="{3796BE66-5A12-44BA-8634-9F713ACC86DB}">
      <dgm:prSet/>
      <dgm:spPr/>
      <dgm:t>
        <a:bodyPr/>
        <a:lstStyle/>
        <a:p>
          <a:endParaRPr lang="es-CO" sz="1600"/>
        </a:p>
      </dgm:t>
    </dgm:pt>
    <dgm:pt modelId="{51819672-E1A0-427F-B547-9961EDC661CC}">
      <dgm:prSet phldrT="[Texto]" custT="1"/>
      <dgm:spPr/>
      <dgm:t>
        <a:bodyPr/>
        <a:lstStyle/>
        <a:p>
          <a:r>
            <a:rPr lang="es-CO" sz="2800" b="1"/>
            <a:t>Causas</a:t>
          </a:r>
        </a:p>
      </dgm:t>
    </dgm:pt>
    <dgm:pt modelId="{12B45F86-5872-466C-950A-3863814BCE11}" type="parTrans" cxnId="{281BD855-8337-4CF5-83F1-8070BAA7DBBF}">
      <dgm:prSet/>
      <dgm:spPr/>
      <dgm:t>
        <a:bodyPr/>
        <a:lstStyle/>
        <a:p>
          <a:endParaRPr lang="es-CO" sz="1600"/>
        </a:p>
      </dgm:t>
    </dgm:pt>
    <dgm:pt modelId="{61030E9A-8071-4E25-A8BC-CA434C2C7D2A}" type="sibTrans" cxnId="{281BD855-8337-4CF5-83F1-8070BAA7DBBF}">
      <dgm:prSet/>
      <dgm:spPr/>
      <dgm:t>
        <a:bodyPr/>
        <a:lstStyle/>
        <a:p>
          <a:endParaRPr lang="es-CO" sz="1600"/>
        </a:p>
      </dgm:t>
    </dgm:pt>
    <dgm:pt modelId="{70B51EDE-BB9B-4A59-ACBA-141EAEEC1557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O" sz="2000" dirty="0"/>
            <a:t>(</a:t>
          </a:r>
          <a:r>
            <a:rPr lang="es-CO" sz="2000" dirty="0" err="1"/>
            <a:t>ii</a:t>
          </a:r>
          <a:r>
            <a:rPr lang="es-CO" sz="2000" dirty="0"/>
            <a:t>) Características inherentes a la operación.</a:t>
          </a:r>
        </a:p>
      </dgm:t>
    </dgm:pt>
    <dgm:pt modelId="{3A6021CC-7346-4EB9-90EA-842418232E0E}" type="parTrans" cxnId="{A9292801-E418-4995-BC96-AC69A3B2904A}">
      <dgm:prSet/>
      <dgm:spPr/>
      <dgm:t>
        <a:bodyPr/>
        <a:lstStyle/>
        <a:p>
          <a:endParaRPr lang="es-CO" sz="1600"/>
        </a:p>
      </dgm:t>
    </dgm:pt>
    <dgm:pt modelId="{03205575-5849-4E0C-9290-6E2908AE3181}" type="sibTrans" cxnId="{A9292801-E418-4995-BC96-AC69A3B2904A}">
      <dgm:prSet/>
      <dgm:spPr/>
      <dgm:t>
        <a:bodyPr/>
        <a:lstStyle/>
        <a:p>
          <a:endParaRPr lang="es-CO" sz="1600"/>
        </a:p>
      </dgm:t>
    </dgm:pt>
    <dgm:pt modelId="{9B1E680F-0B69-447D-AC09-12EEC774903D}" type="pres">
      <dgm:prSet presAssocID="{D2BFE50A-D0A3-435C-8B34-A1259ABE7348}" presName="Name0" presStyleCnt="0">
        <dgm:presLayoutVars>
          <dgm:dir/>
          <dgm:animLvl val="lvl"/>
          <dgm:resizeHandles val="exact"/>
        </dgm:presLayoutVars>
      </dgm:prSet>
      <dgm:spPr/>
    </dgm:pt>
    <dgm:pt modelId="{E89F56B9-28C8-4396-AFDF-050AE82CA229}" type="pres">
      <dgm:prSet presAssocID="{642A8D27-FD56-4F56-B428-F63C0B348A61}" presName="boxAndChildren" presStyleCnt="0"/>
      <dgm:spPr/>
    </dgm:pt>
    <dgm:pt modelId="{C9EC5DB8-FDEA-4819-A9FF-9B16F8064DD9}" type="pres">
      <dgm:prSet presAssocID="{642A8D27-FD56-4F56-B428-F63C0B348A61}" presName="parentTextBox" presStyleLbl="node1" presStyleIdx="0" presStyleCnt="3"/>
      <dgm:spPr/>
    </dgm:pt>
    <dgm:pt modelId="{F9EBC674-7B96-4846-8428-89B6BB0940C5}" type="pres">
      <dgm:prSet presAssocID="{642A8D27-FD56-4F56-B428-F63C0B348A61}" presName="entireBox" presStyleLbl="node1" presStyleIdx="0" presStyleCnt="3" custLinFactNeighborX="-3970" custLinFactNeighborY="2310"/>
      <dgm:spPr/>
    </dgm:pt>
    <dgm:pt modelId="{56898672-7A39-4F08-8666-15A9FC834EDD}" type="pres">
      <dgm:prSet presAssocID="{642A8D27-FD56-4F56-B428-F63C0B348A61}" presName="descendantBox" presStyleCnt="0"/>
      <dgm:spPr/>
    </dgm:pt>
    <dgm:pt modelId="{DCF345C6-622A-4A66-839A-34047D85382E}" type="pres">
      <dgm:prSet presAssocID="{FB3522EE-DA1E-42E0-AFA5-00A9A57CD4C6}" presName="childTextBox" presStyleLbl="fgAccFollowNode1" presStyleIdx="0" presStyleCnt="4">
        <dgm:presLayoutVars>
          <dgm:bulletEnabled val="1"/>
        </dgm:presLayoutVars>
      </dgm:prSet>
      <dgm:spPr/>
    </dgm:pt>
    <dgm:pt modelId="{AB8061D6-64FF-4990-947C-9BBBD5AFA0FE}" type="pres">
      <dgm:prSet presAssocID="{1B047F0C-478B-4890-80DD-49B1F2338CDE}" presName="sp" presStyleCnt="0"/>
      <dgm:spPr/>
    </dgm:pt>
    <dgm:pt modelId="{5A65F785-1AD6-43D8-8115-4A906DE79685}" type="pres">
      <dgm:prSet presAssocID="{EB0D47CE-4652-4141-BB95-693284898303}" presName="arrowAndChildren" presStyleCnt="0"/>
      <dgm:spPr/>
    </dgm:pt>
    <dgm:pt modelId="{6125AC57-9852-4B6E-B8EF-1795B94A8ECF}" type="pres">
      <dgm:prSet presAssocID="{EB0D47CE-4652-4141-BB95-693284898303}" presName="parentTextArrow" presStyleLbl="node1" presStyleIdx="0" presStyleCnt="3"/>
      <dgm:spPr/>
    </dgm:pt>
    <dgm:pt modelId="{9BE1C8D9-CB45-43B3-83DB-EFE55555E66E}" type="pres">
      <dgm:prSet presAssocID="{EB0D47CE-4652-4141-BB95-693284898303}" presName="arrow" presStyleLbl="node1" presStyleIdx="1" presStyleCnt="3" custLinFactNeighborX="-3970" custLinFactNeighborY="1502"/>
      <dgm:spPr/>
    </dgm:pt>
    <dgm:pt modelId="{A820AEE8-3FD0-43FB-AC37-52C217DCA93A}" type="pres">
      <dgm:prSet presAssocID="{EB0D47CE-4652-4141-BB95-693284898303}" presName="descendantArrow" presStyleCnt="0"/>
      <dgm:spPr/>
    </dgm:pt>
    <dgm:pt modelId="{A1086C7B-BA2E-4BA4-8ADE-D7DD89AF343F}" type="pres">
      <dgm:prSet presAssocID="{E08700AD-2877-487A-AFDD-21B15D015AD5}" presName="childTextArrow" presStyleLbl="fgAccFollowNode1" presStyleIdx="1" presStyleCnt="4" custScaleY="134992">
        <dgm:presLayoutVars>
          <dgm:bulletEnabled val="1"/>
        </dgm:presLayoutVars>
      </dgm:prSet>
      <dgm:spPr/>
    </dgm:pt>
    <dgm:pt modelId="{60F252A6-F19C-4BFE-8D21-A65B1536EBB4}" type="pres">
      <dgm:prSet presAssocID="{61030E9A-8071-4E25-A8BC-CA434C2C7D2A}" presName="sp" presStyleCnt="0"/>
      <dgm:spPr/>
    </dgm:pt>
    <dgm:pt modelId="{61B22D91-8EBF-49D1-97E1-69274938686C}" type="pres">
      <dgm:prSet presAssocID="{51819672-E1A0-427F-B547-9961EDC661CC}" presName="arrowAndChildren" presStyleCnt="0"/>
      <dgm:spPr/>
    </dgm:pt>
    <dgm:pt modelId="{62AEB5D0-672F-4349-997C-80B474467A30}" type="pres">
      <dgm:prSet presAssocID="{51819672-E1A0-427F-B547-9961EDC661CC}" presName="parentTextArrow" presStyleLbl="node1" presStyleIdx="1" presStyleCnt="3"/>
      <dgm:spPr/>
    </dgm:pt>
    <dgm:pt modelId="{BF870464-B5C4-443C-9EBE-6A1A89471124}" type="pres">
      <dgm:prSet presAssocID="{51819672-E1A0-427F-B547-9961EDC661CC}" presName="arrow" presStyleLbl="node1" presStyleIdx="2" presStyleCnt="3" custLinFactNeighborX="-3970" custLinFactNeighborY="1502"/>
      <dgm:spPr/>
    </dgm:pt>
    <dgm:pt modelId="{0819E2BE-40C7-49F3-90F9-E8B35FB485C3}" type="pres">
      <dgm:prSet presAssocID="{51819672-E1A0-427F-B547-9961EDC661CC}" presName="descendantArrow" presStyleCnt="0"/>
      <dgm:spPr/>
    </dgm:pt>
    <dgm:pt modelId="{19535DFB-DFF1-4B7F-A2C9-3ECA48B454F6}" type="pres">
      <dgm:prSet presAssocID="{A00FCD26-F8F3-41E7-9C78-8871B7194C33}" presName="childTextArrow" presStyleLbl="fgAccFollowNode1" presStyleIdx="2" presStyleCnt="4">
        <dgm:presLayoutVars>
          <dgm:bulletEnabled val="1"/>
        </dgm:presLayoutVars>
      </dgm:prSet>
      <dgm:spPr/>
    </dgm:pt>
    <dgm:pt modelId="{25E74CA5-E83E-4E9C-9102-70A71D7B12D6}" type="pres">
      <dgm:prSet presAssocID="{70B51EDE-BB9B-4A59-ACBA-141EAEEC1557}" presName="childTextArrow" presStyleLbl="fgAccFollowNode1" presStyleIdx="3" presStyleCnt="4" custScaleX="122053">
        <dgm:presLayoutVars>
          <dgm:bulletEnabled val="1"/>
        </dgm:presLayoutVars>
      </dgm:prSet>
      <dgm:spPr/>
    </dgm:pt>
  </dgm:ptLst>
  <dgm:cxnLst>
    <dgm:cxn modelId="{A9292801-E418-4995-BC96-AC69A3B2904A}" srcId="{51819672-E1A0-427F-B547-9961EDC661CC}" destId="{70B51EDE-BB9B-4A59-ACBA-141EAEEC1557}" srcOrd="1" destOrd="0" parTransId="{3A6021CC-7346-4EB9-90EA-842418232E0E}" sibTransId="{03205575-5849-4E0C-9290-6E2908AE3181}"/>
    <dgm:cxn modelId="{FAA7330A-8564-4D1C-BF2F-B52048E52E15}" srcId="{51819672-E1A0-427F-B547-9961EDC661CC}" destId="{A00FCD26-F8F3-41E7-9C78-8871B7194C33}" srcOrd="0" destOrd="0" parTransId="{CB3BE6A6-274F-4C6B-9B83-6E268D87132F}" sibTransId="{4DB975F0-3563-44B0-8A59-A25EC8E06ABA}"/>
    <dgm:cxn modelId="{8D87340D-ECEC-4D8C-BC45-C6997DF44E01}" type="presOf" srcId="{EB0D47CE-4652-4141-BB95-693284898303}" destId="{6125AC57-9852-4B6E-B8EF-1795B94A8ECF}" srcOrd="0" destOrd="0" presId="urn:microsoft.com/office/officeart/2005/8/layout/process4"/>
    <dgm:cxn modelId="{BBCF1411-036A-4225-9673-F860532144B4}" srcId="{642A8D27-FD56-4F56-B428-F63C0B348A61}" destId="{FB3522EE-DA1E-42E0-AFA5-00A9A57CD4C6}" srcOrd="0" destOrd="0" parTransId="{EEE04FEE-3019-4CA7-B4A7-7F3DEA832525}" sibTransId="{E27FBCC6-883C-451A-B912-79047E8318A8}"/>
    <dgm:cxn modelId="{EA1C912F-C574-4F4D-9892-34326878F74F}" type="presOf" srcId="{642A8D27-FD56-4F56-B428-F63C0B348A61}" destId="{C9EC5DB8-FDEA-4819-A9FF-9B16F8064DD9}" srcOrd="0" destOrd="0" presId="urn:microsoft.com/office/officeart/2005/8/layout/process4"/>
    <dgm:cxn modelId="{3B1D2041-A769-4490-A509-300974E907F5}" type="presOf" srcId="{D2BFE50A-D0A3-435C-8B34-A1259ABE7348}" destId="{9B1E680F-0B69-447D-AC09-12EEC774903D}" srcOrd="0" destOrd="0" presId="urn:microsoft.com/office/officeart/2005/8/layout/process4"/>
    <dgm:cxn modelId="{3796BE66-5A12-44BA-8634-9F713ACC86DB}" srcId="{EB0D47CE-4652-4141-BB95-693284898303}" destId="{E08700AD-2877-487A-AFDD-21B15D015AD5}" srcOrd="0" destOrd="0" parTransId="{E0ADAA37-E8B0-42C1-AC1E-0BABF194336E}" sibTransId="{BA0FC800-8D60-4337-B1A9-6EC052655B46}"/>
    <dgm:cxn modelId="{EA090C68-A7DE-44DA-80A9-0118D66ADFE7}" type="presOf" srcId="{EB0D47CE-4652-4141-BB95-693284898303}" destId="{9BE1C8D9-CB45-43B3-83DB-EFE55555E66E}" srcOrd="1" destOrd="0" presId="urn:microsoft.com/office/officeart/2005/8/layout/process4"/>
    <dgm:cxn modelId="{281BD855-8337-4CF5-83F1-8070BAA7DBBF}" srcId="{D2BFE50A-D0A3-435C-8B34-A1259ABE7348}" destId="{51819672-E1A0-427F-B547-9961EDC661CC}" srcOrd="0" destOrd="0" parTransId="{12B45F86-5872-466C-950A-3863814BCE11}" sibTransId="{61030E9A-8071-4E25-A8BC-CA434C2C7D2A}"/>
    <dgm:cxn modelId="{5E37827A-FAD4-4977-A49D-3703C6E54292}" type="presOf" srcId="{70B51EDE-BB9B-4A59-ACBA-141EAEEC1557}" destId="{25E74CA5-E83E-4E9C-9102-70A71D7B12D6}" srcOrd="0" destOrd="0" presId="urn:microsoft.com/office/officeart/2005/8/layout/process4"/>
    <dgm:cxn modelId="{A0B6848C-72A7-4D33-B151-4079BECE6795}" srcId="{D2BFE50A-D0A3-435C-8B34-A1259ABE7348}" destId="{642A8D27-FD56-4F56-B428-F63C0B348A61}" srcOrd="2" destOrd="0" parTransId="{48117CFB-0775-4064-9E68-B18C46AC7FFC}" sibTransId="{E6696268-8393-43D5-AE03-C25C5DBBBC6B}"/>
    <dgm:cxn modelId="{296DC08C-6806-4B4F-A03C-DE7843A8947E}" type="presOf" srcId="{FB3522EE-DA1E-42E0-AFA5-00A9A57CD4C6}" destId="{DCF345C6-622A-4A66-839A-34047D85382E}" srcOrd="0" destOrd="0" presId="urn:microsoft.com/office/officeart/2005/8/layout/process4"/>
    <dgm:cxn modelId="{033B0292-25AA-4DFA-948E-5A210F3B26B0}" type="presOf" srcId="{642A8D27-FD56-4F56-B428-F63C0B348A61}" destId="{F9EBC674-7B96-4846-8428-89B6BB0940C5}" srcOrd="1" destOrd="0" presId="urn:microsoft.com/office/officeart/2005/8/layout/process4"/>
    <dgm:cxn modelId="{CBF87C9F-E249-419D-9917-042DF8C1167E}" type="presOf" srcId="{51819672-E1A0-427F-B547-9961EDC661CC}" destId="{BF870464-B5C4-443C-9EBE-6A1A89471124}" srcOrd="1" destOrd="0" presId="urn:microsoft.com/office/officeart/2005/8/layout/process4"/>
    <dgm:cxn modelId="{AFAF0CA0-D87E-4606-A462-2B1D40E15871}" type="presOf" srcId="{51819672-E1A0-427F-B547-9961EDC661CC}" destId="{62AEB5D0-672F-4349-997C-80B474467A30}" srcOrd="0" destOrd="0" presId="urn:microsoft.com/office/officeart/2005/8/layout/process4"/>
    <dgm:cxn modelId="{55CDF6A2-9BD5-40A4-ADC3-02313C1947DA}" type="presOf" srcId="{E08700AD-2877-487A-AFDD-21B15D015AD5}" destId="{A1086C7B-BA2E-4BA4-8ADE-D7DD89AF343F}" srcOrd="0" destOrd="0" presId="urn:microsoft.com/office/officeart/2005/8/layout/process4"/>
    <dgm:cxn modelId="{092A65B0-CBC2-42C4-8A4D-B56921840473}" type="presOf" srcId="{A00FCD26-F8F3-41E7-9C78-8871B7194C33}" destId="{19535DFB-DFF1-4B7F-A2C9-3ECA48B454F6}" srcOrd="0" destOrd="0" presId="urn:microsoft.com/office/officeart/2005/8/layout/process4"/>
    <dgm:cxn modelId="{29D8C5F5-2410-4766-9848-35C796D15EDA}" srcId="{D2BFE50A-D0A3-435C-8B34-A1259ABE7348}" destId="{EB0D47CE-4652-4141-BB95-693284898303}" srcOrd="1" destOrd="0" parTransId="{E8D736A5-437F-4449-A1AD-6B6832338459}" sibTransId="{1B047F0C-478B-4890-80DD-49B1F2338CDE}"/>
    <dgm:cxn modelId="{76BBC870-9B55-451F-9528-8E280F5213C1}" type="presParOf" srcId="{9B1E680F-0B69-447D-AC09-12EEC774903D}" destId="{E89F56B9-28C8-4396-AFDF-050AE82CA229}" srcOrd="0" destOrd="0" presId="urn:microsoft.com/office/officeart/2005/8/layout/process4"/>
    <dgm:cxn modelId="{181205B9-82CD-4F8C-9919-814012B2DB50}" type="presParOf" srcId="{E89F56B9-28C8-4396-AFDF-050AE82CA229}" destId="{C9EC5DB8-FDEA-4819-A9FF-9B16F8064DD9}" srcOrd="0" destOrd="0" presId="urn:microsoft.com/office/officeart/2005/8/layout/process4"/>
    <dgm:cxn modelId="{5BBAAD2B-5C48-46D2-B7F3-D0CE9C62DB6B}" type="presParOf" srcId="{E89F56B9-28C8-4396-AFDF-050AE82CA229}" destId="{F9EBC674-7B96-4846-8428-89B6BB0940C5}" srcOrd="1" destOrd="0" presId="urn:microsoft.com/office/officeart/2005/8/layout/process4"/>
    <dgm:cxn modelId="{ABF38E35-2046-45E6-9B45-02FE4085F7BD}" type="presParOf" srcId="{E89F56B9-28C8-4396-AFDF-050AE82CA229}" destId="{56898672-7A39-4F08-8666-15A9FC834EDD}" srcOrd="2" destOrd="0" presId="urn:microsoft.com/office/officeart/2005/8/layout/process4"/>
    <dgm:cxn modelId="{5DF121AB-1DEB-4170-BE3D-D542E2C54921}" type="presParOf" srcId="{56898672-7A39-4F08-8666-15A9FC834EDD}" destId="{DCF345C6-622A-4A66-839A-34047D85382E}" srcOrd="0" destOrd="0" presId="urn:microsoft.com/office/officeart/2005/8/layout/process4"/>
    <dgm:cxn modelId="{A02F79C8-F7B3-41C8-839F-FA1A503AE8AE}" type="presParOf" srcId="{9B1E680F-0B69-447D-AC09-12EEC774903D}" destId="{AB8061D6-64FF-4990-947C-9BBBD5AFA0FE}" srcOrd="1" destOrd="0" presId="urn:microsoft.com/office/officeart/2005/8/layout/process4"/>
    <dgm:cxn modelId="{9274483E-58B8-420C-9916-BDDA58435431}" type="presParOf" srcId="{9B1E680F-0B69-447D-AC09-12EEC774903D}" destId="{5A65F785-1AD6-43D8-8115-4A906DE79685}" srcOrd="2" destOrd="0" presId="urn:microsoft.com/office/officeart/2005/8/layout/process4"/>
    <dgm:cxn modelId="{B74BAD0B-75D0-4153-9763-8F0EC100AD2F}" type="presParOf" srcId="{5A65F785-1AD6-43D8-8115-4A906DE79685}" destId="{6125AC57-9852-4B6E-B8EF-1795B94A8ECF}" srcOrd="0" destOrd="0" presId="urn:microsoft.com/office/officeart/2005/8/layout/process4"/>
    <dgm:cxn modelId="{7FE5313D-631A-4ADC-B755-1CDA5A45CEDA}" type="presParOf" srcId="{5A65F785-1AD6-43D8-8115-4A906DE79685}" destId="{9BE1C8D9-CB45-43B3-83DB-EFE55555E66E}" srcOrd="1" destOrd="0" presId="urn:microsoft.com/office/officeart/2005/8/layout/process4"/>
    <dgm:cxn modelId="{0989FAC4-B181-4760-922B-00FCB1C5711D}" type="presParOf" srcId="{5A65F785-1AD6-43D8-8115-4A906DE79685}" destId="{A820AEE8-3FD0-43FB-AC37-52C217DCA93A}" srcOrd="2" destOrd="0" presId="urn:microsoft.com/office/officeart/2005/8/layout/process4"/>
    <dgm:cxn modelId="{58AB213E-8956-413D-977B-B63EA319576D}" type="presParOf" srcId="{A820AEE8-3FD0-43FB-AC37-52C217DCA93A}" destId="{A1086C7B-BA2E-4BA4-8ADE-D7DD89AF343F}" srcOrd="0" destOrd="0" presId="urn:microsoft.com/office/officeart/2005/8/layout/process4"/>
    <dgm:cxn modelId="{2B65022D-A7B3-4282-AFD0-3DAA48CB4CDF}" type="presParOf" srcId="{9B1E680F-0B69-447D-AC09-12EEC774903D}" destId="{60F252A6-F19C-4BFE-8D21-A65B1536EBB4}" srcOrd="3" destOrd="0" presId="urn:microsoft.com/office/officeart/2005/8/layout/process4"/>
    <dgm:cxn modelId="{9B08E146-1B8E-4761-83AF-58700C1028AF}" type="presParOf" srcId="{9B1E680F-0B69-447D-AC09-12EEC774903D}" destId="{61B22D91-8EBF-49D1-97E1-69274938686C}" srcOrd="4" destOrd="0" presId="urn:microsoft.com/office/officeart/2005/8/layout/process4"/>
    <dgm:cxn modelId="{73AF5F83-590F-4711-B7B6-306597D0A15E}" type="presParOf" srcId="{61B22D91-8EBF-49D1-97E1-69274938686C}" destId="{62AEB5D0-672F-4349-997C-80B474467A30}" srcOrd="0" destOrd="0" presId="urn:microsoft.com/office/officeart/2005/8/layout/process4"/>
    <dgm:cxn modelId="{5D1DCB46-320F-409A-ADE9-689ECD7ECEFE}" type="presParOf" srcId="{61B22D91-8EBF-49D1-97E1-69274938686C}" destId="{BF870464-B5C4-443C-9EBE-6A1A89471124}" srcOrd="1" destOrd="0" presId="urn:microsoft.com/office/officeart/2005/8/layout/process4"/>
    <dgm:cxn modelId="{429ECEA2-2BFA-49BF-87D7-0D9D4E9DA236}" type="presParOf" srcId="{61B22D91-8EBF-49D1-97E1-69274938686C}" destId="{0819E2BE-40C7-49F3-90F9-E8B35FB485C3}" srcOrd="2" destOrd="0" presId="urn:microsoft.com/office/officeart/2005/8/layout/process4"/>
    <dgm:cxn modelId="{D3FDB971-F4AD-4BB8-A92C-40EE50EC3C26}" type="presParOf" srcId="{0819E2BE-40C7-49F3-90F9-E8B35FB485C3}" destId="{19535DFB-DFF1-4B7F-A2C9-3ECA48B454F6}" srcOrd="0" destOrd="0" presId="urn:microsoft.com/office/officeart/2005/8/layout/process4"/>
    <dgm:cxn modelId="{9B15E8B8-34C9-47CE-BA58-931B49ECF1F9}" type="presParOf" srcId="{0819E2BE-40C7-49F3-90F9-E8B35FB485C3}" destId="{25E74CA5-E83E-4E9C-9102-70A71D7B12D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BFE50A-D0A3-435C-8B34-A1259ABE7348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B0D47CE-4652-4141-BB95-693284898303}">
      <dgm:prSet phldrT="[Texto]" custT="1"/>
      <dgm:spPr/>
      <dgm:t>
        <a:bodyPr/>
        <a:lstStyle/>
        <a:p>
          <a:r>
            <a:rPr lang="es-CO" sz="2800" b="1"/>
            <a:t>Problema</a:t>
          </a:r>
        </a:p>
      </dgm:t>
    </dgm:pt>
    <dgm:pt modelId="{E8D736A5-437F-4449-A1AD-6B6832338459}" type="parTrans" cxnId="{29D8C5F5-2410-4766-9848-35C796D15EDA}">
      <dgm:prSet/>
      <dgm:spPr/>
      <dgm:t>
        <a:bodyPr/>
        <a:lstStyle/>
        <a:p>
          <a:endParaRPr lang="es-CO" sz="1200"/>
        </a:p>
      </dgm:t>
    </dgm:pt>
    <dgm:pt modelId="{1B047F0C-478B-4890-80DD-49B1F2338CDE}" type="sibTrans" cxnId="{29D8C5F5-2410-4766-9848-35C796D15EDA}">
      <dgm:prSet/>
      <dgm:spPr/>
      <dgm:t>
        <a:bodyPr/>
        <a:lstStyle/>
        <a:p>
          <a:endParaRPr lang="es-CO" sz="1200"/>
        </a:p>
      </dgm:t>
    </dgm:pt>
    <dgm:pt modelId="{642A8D27-FD56-4F56-B428-F63C0B348A61}">
      <dgm:prSet phldrT="[Texto]" custT="1"/>
      <dgm:spPr/>
      <dgm:t>
        <a:bodyPr/>
        <a:lstStyle/>
        <a:p>
          <a:r>
            <a:rPr lang="es-CO" sz="2800" b="1"/>
            <a:t>Efectos directos</a:t>
          </a:r>
        </a:p>
      </dgm:t>
    </dgm:pt>
    <dgm:pt modelId="{48117CFB-0775-4064-9E68-B18C46AC7FFC}" type="parTrans" cxnId="{A0B6848C-72A7-4D33-B151-4079BECE6795}">
      <dgm:prSet/>
      <dgm:spPr/>
      <dgm:t>
        <a:bodyPr/>
        <a:lstStyle/>
        <a:p>
          <a:endParaRPr lang="es-CO" sz="1200"/>
        </a:p>
      </dgm:t>
    </dgm:pt>
    <dgm:pt modelId="{E6696268-8393-43D5-AE03-C25C5DBBBC6B}" type="sibTrans" cxnId="{A0B6848C-72A7-4D33-B151-4079BECE6795}">
      <dgm:prSet/>
      <dgm:spPr/>
      <dgm:t>
        <a:bodyPr/>
        <a:lstStyle/>
        <a:p>
          <a:endParaRPr lang="es-CO" sz="1200"/>
        </a:p>
      </dgm:t>
    </dgm:pt>
    <dgm:pt modelId="{A00FCD26-F8F3-41E7-9C78-8871B7194C33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O" sz="2000" dirty="0"/>
            <a:t>Existencia de un margen máximo (precio de referencia) donde podría haber un precio competitivo.</a:t>
          </a:r>
        </a:p>
      </dgm:t>
    </dgm:pt>
    <dgm:pt modelId="{CB3BE6A6-274F-4C6B-9B83-6E268D87132F}" type="parTrans" cxnId="{FAA7330A-8564-4D1C-BF2F-B52048E52E15}">
      <dgm:prSet/>
      <dgm:spPr/>
      <dgm:t>
        <a:bodyPr/>
        <a:lstStyle/>
        <a:p>
          <a:endParaRPr lang="es-CO" sz="1200"/>
        </a:p>
      </dgm:t>
    </dgm:pt>
    <dgm:pt modelId="{4DB975F0-3563-44B0-8A59-A25EC8E06ABA}" type="sibTrans" cxnId="{FAA7330A-8564-4D1C-BF2F-B52048E52E15}">
      <dgm:prSet/>
      <dgm:spPr/>
      <dgm:t>
        <a:bodyPr/>
        <a:lstStyle/>
        <a:p>
          <a:endParaRPr lang="es-CO" sz="1200"/>
        </a:p>
      </dgm:t>
    </dgm:pt>
    <dgm:pt modelId="{FB3522EE-DA1E-42E0-AFA5-00A9A57CD4C6}">
      <dgm:prSet phldrT="[Texto]" custT="1"/>
      <dgm:spPr/>
      <dgm:t>
        <a:bodyPr/>
        <a:lstStyle/>
        <a:p>
          <a:r>
            <a:rPr lang="es-CO" sz="2000" dirty="0"/>
            <a:t>Posibles ineficiencias en margen, PVP, en el abastecimiento y confiabilidad.</a:t>
          </a:r>
        </a:p>
      </dgm:t>
    </dgm:pt>
    <dgm:pt modelId="{EEE04FEE-3019-4CA7-B4A7-7F3DEA832525}" type="parTrans" cxnId="{BBCF1411-036A-4225-9673-F860532144B4}">
      <dgm:prSet/>
      <dgm:spPr/>
      <dgm:t>
        <a:bodyPr/>
        <a:lstStyle/>
        <a:p>
          <a:endParaRPr lang="es-CO" sz="1200"/>
        </a:p>
      </dgm:t>
    </dgm:pt>
    <dgm:pt modelId="{E27FBCC6-883C-451A-B912-79047E8318A8}" type="sibTrans" cxnId="{BBCF1411-036A-4225-9673-F860532144B4}">
      <dgm:prSet/>
      <dgm:spPr/>
      <dgm:t>
        <a:bodyPr/>
        <a:lstStyle/>
        <a:p>
          <a:endParaRPr lang="es-CO" sz="1200"/>
        </a:p>
      </dgm:t>
    </dgm:pt>
    <dgm:pt modelId="{E08700AD-2877-487A-AFDD-21B15D015AD5}">
      <dgm:prSet phldrT="[Texto]" custT="1"/>
      <dgm:spPr/>
      <dgm:t>
        <a:bodyPr/>
        <a:lstStyle/>
        <a:p>
          <a:r>
            <a:rPr lang="es-ES_tradnl" sz="2000" dirty="0"/>
            <a:t>Ante una moderada/alta dinámica de competencia, se presenta una potencial distorsión en el precio competitivo por efecto de la existencia de un precio de referencia.</a:t>
          </a:r>
          <a:endParaRPr lang="es-CO" sz="2000" dirty="0"/>
        </a:p>
      </dgm:t>
    </dgm:pt>
    <dgm:pt modelId="{E0ADAA37-E8B0-42C1-AC1E-0BABF194336E}" type="parTrans" cxnId="{3796BE66-5A12-44BA-8634-9F713ACC86DB}">
      <dgm:prSet/>
      <dgm:spPr/>
      <dgm:t>
        <a:bodyPr/>
        <a:lstStyle/>
        <a:p>
          <a:endParaRPr lang="es-CO" sz="1200"/>
        </a:p>
      </dgm:t>
    </dgm:pt>
    <dgm:pt modelId="{BA0FC800-8D60-4337-B1A9-6EC052655B46}" type="sibTrans" cxnId="{3796BE66-5A12-44BA-8634-9F713ACC86DB}">
      <dgm:prSet/>
      <dgm:spPr/>
      <dgm:t>
        <a:bodyPr/>
        <a:lstStyle/>
        <a:p>
          <a:endParaRPr lang="es-CO" sz="1200"/>
        </a:p>
      </dgm:t>
    </dgm:pt>
    <dgm:pt modelId="{51819672-E1A0-427F-B547-9961EDC661CC}">
      <dgm:prSet phldrT="[Texto]" custT="1"/>
      <dgm:spPr/>
      <dgm:t>
        <a:bodyPr/>
        <a:lstStyle/>
        <a:p>
          <a:r>
            <a:rPr lang="es-CO" sz="2800" b="1"/>
            <a:t>Causas</a:t>
          </a:r>
        </a:p>
      </dgm:t>
    </dgm:pt>
    <dgm:pt modelId="{12B45F86-5872-466C-950A-3863814BCE11}" type="parTrans" cxnId="{281BD855-8337-4CF5-83F1-8070BAA7DBBF}">
      <dgm:prSet/>
      <dgm:spPr/>
      <dgm:t>
        <a:bodyPr/>
        <a:lstStyle/>
        <a:p>
          <a:endParaRPr lang="es-CO" sz="1200"/>
        </a:p>
      </dgm:t>
    </dgm:pt>
    <dgm:pt modelId="{61030E9A-8071-4E25-A8BC-CA434C2C7D2A}" type="sibTrans" cxnId="{281BD855-8337-4CF5-83F1-8070BAA7DBBF}">
      <dgm:prSet/>
      <dgm:spPr/>
      <dgm:t>
        <a:bodyPr/>
        <a:lstStyle/>
        <a:p>
          <a:endParaRPr lang="es-CO" sz="1200"/>
        </a:p>
      </dgm:t>
    </dgm:pt>
    <dgm:pt modelId="{9B1E680F-0B69-447D-AC09-12EEC774903D}" type="pres">
      <dgm:prSet presAssocID="{D2BFE50A-D0A3-435C-8B34-A1259ABE7348}" presName="Name0" presStyleCnt="0">
        <dgm:presLayoutVars>
          <dgm:dir/>
          <dgm:animLvl val="lvl"/>
          <dgm:resizeHandles val="exact"/>
        </dgm:presLayoutVars>
      </dgm:prSet>
      <dgm:spPr/>
    </dgm:pt>
    <dgm:pt modelId="{E89F56B9-28C8-4396-AFDF-050AE82CA229}" type="pres">
      <dgm:prSet presAssocID="{642A8D27-FD56-4F56-B428-F63C0B348A61}" presName="boxAndChildren" presStyleCnt="0"/>
      <dgm:spPr/>
    </dgm:pt>
    <dgm:pt modelId="{C9EC5DB8-FDEA-4819-A9FF-9B16F8064DD9}" type="pres">
      <dgm:prSet presAssocID="{642A8D27-FD56-4F56-B428-F63C0B348A61}" presName="parentTextBox" presStyleLbl="node1" presStyleIdx="0" presStyleCnt="3"/>
      <dgm:spPr/>
    </dgm:pt>
    <dgm:pt modelId="{F9EBC674-7B96-4846-8428-89B6BB0940C5}" type="pres">
      <dgm:prSet presAssocID="{642A8D27-FD56-4F56-B428-F63C0B348A61}" presName="entireBox" presStyleLbl="node1" presStyleIdx="0" presStyleCnt="3"/>
      <dgm:spPr/>
    </dgm:pt>
    <dgm:pt modelId="{56898672-7A39-4F08-8666-15A9FC834EDD}" type="pres">
      <dgm:prSet presAssocID="{642A8D27-FD56-4F56-B428-F63C0B348A61}" presName="descendantBox" presStyleCnt="0"/>
      <dgm:spPr/>
    </dgm:pt>
    <dgm:pt modelId="{DCF345C6-622A-4A66-839A-34047D85382E}" type="pres">
      <dgm:prSet presAssocID="{FB3522EE-DA1E-42E0-AFA5-00A9A57CD4C6}" presName="childTextBox" presStyleLbl="fgAccFollowNode1" presStyleIdx="0" presStyleCnt="3">
        <dgm:presLayoutVars>
          <dgm:bulletEnabled val="1"/>
        </dgm:presLayoutVars>
      </dgm:prSet>
      <dgm:spPr/>
    </dgm:pt>
    <dgm:pt modelId="{AB8061D6-64FF-4990-947C-9BBBD5AFA0FE}" type="pres">
      <dgm:prSet presAssocID="{1B047F0C-478B-4890-80DD-49B1F2338CDE}" presName="sp" presStyleCnt="0"/>
      <dgm:spPr/>
    </dgm:pt>
    <dgm:pt modelId="{5A65F785-1AD6-43D8-8115-4A906DE79685}" type="pres">
      <dgm:prSet presAssocID="{EB0D47CE-4652-4141-BB95-693284898303}" presName="arrowAndChildren" presStyleCnt="0"/>
      <dgm:spPr/>
    </dgm:pt>
    <dgm:pt modelId="{6125AC57-9852-4B6E-B8EF-1795B94A8ECF}" type="pres">
      <dgm:prSet presAssocID="{EB0D47CE-4652-4141-BB95-693284898303}" presName="parentTextArrow" presStyleLbl="node1" presStyleIdx="0" presStyleCnt="3"/>
      <dgm:spPr/>
    </dgm:pt>
    <dgm:pt modelId="{9BE1C8D9-CB45-43B3-83DB-EFE55555E66E}" type="pres">
      <dgm:prSet presAssocID="{EB0D47CE-4652-4141-BB95-693284898303}" presName="arrow" presStyleLbl="node1" presStyleIdx="1" presStyleCnt="3"/>
      <dgm:spPr/>
    </dgm:pt>
    <dgm:pt modelId="{A820AEE8-3FD0-43FB-AC37-52C217DCA93A}" type="pres">
      <dgm:prSet presAssocID="{EB0D47CE-4652-4141-BB95-693284898303}" presName="descendantArrow" presStyleCnt="0"/>
      <dgm:spPr/>
    </dgm:pt>
    <dgm:pt modelId="{A1086C7B-BA2E-4BA4-8ADE-D7DD89AF343F}" type="pres">
      <dgm:prSet presAssocID="{E08700AD-2877-487A-AFDD-21B15D015AD5}" presName="childTextArrow" presStyleLbl="fgAccFollowNode1" presStyleIdx="1" presStyleCnt="3" custScaleY="140598">
        <dgm:presLayoutVars>
          <dgm:bulletEnabled val="1"/>
        </dgm:presLayoutVars>
      </dgm:prSet>
      <dgm:spPr/>
    </dgm:pt>
    <dgm:pt modelId="{60F252A6-F19C-4BFE-8D21-A65B1536EBB4}" type="pres">
      <dgm:prSet presAssocID="{61030E9A-8071-4E25-A8BC-CA434C2C7D2A}" presName="sp" presStyleCnt="0"/>
      <dgm:spPr/>
    </dgm:pt>
    <dgm:pt modelId="{61B22D91-8EBF-49D1-97E1-69274938686C}" type="pres">
      <dgm:prSet presAssocID="{51819672-E1A0-427F-B547-9961EDC661CC}" presName="arrowAndChildren" presStyleCnt="0"/>
      <dgm:spPr/>
    </dgm:pt>
    <dgm:pt modelId="{62AEB5D0-672F-4349-997C-80B474467A30}" type="pres">
      <dgm:prSet presAssocID="{51819672-E1A0-427F-B547-9961EDC661CC}" presName="parentTextArrow" presStyleLbl="node1" presStyleIdx="1" presStyleCnt="3"/>
      <dgm:spPr/>
    </dgm:pt>
    <dgm:pt modelId="{BF870464-B5C4-443C-9EBE-6A1A89471124}" type="pres">
      <dgm:prSet presAssocID="{51819672-E1A0-427F-B547-9961EDC661CC}" presName="arrow" presStyleLbl="node1" presStyleIdx="2" presStyleCnt="3"/>
      <dgm:spPr/>
    </dgm:pt>
    <dgm:pt modelId="{0819E2BE-40C7-49F3-90F9-E8B35FB485C3}" type="pres">
      <dgm:prSet presAssocID="{51819672-E1A0-427F-B547-9961EDC661CC}" presName="descendantArrow" presStyleCnt="0"/>
      <dgm:spPr/>
    </dgm:pt>
    <dgm:pt modelId="{19535DFB-DFF1-4B7F-A2C9-3ECA48B454F6}" type="pres">
      <dgm:prSet presAssocID="{A00FCD26-F8F3-41E7-9C78-8871B7194C33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FAA7330A-8564-4D1C-BF2F-B52048E52E15}" srcId="{51819672-E1A0-427F-B547-9961EDC661CC}" destId="{A00FCD26-F8F3-41E7-9C78-8871B7194C33}" srcOrd="0" destOrd="0" parTransId="{CB3BE6A6-274F-4C6B-9B83-6E268D87132F}" sibTransId="{4DB975F0-3563-44B0-8A59-A25EC8E06ABA}"/>
    <dgm:cxn modelId="{8D87340D-ECEC-4D8C-BC45-C6997DF44E01}" type="presOf" srcId="{EB0D47CE-4652-4141-BB95-693284898303}" destId="{6125AC57-9852-4B6E-B8EF-1795B94A8ECF}" srcOrd="0" destOrd="0" presId="urn:microsoft.com/office/officeart/2005/8/layout/process4"/>
    <dgm:cxn modelId="{BBCF1411-036A-4225-9673-F860532144B4}" srcId="{642A8D27-FD56-4F56-B428-F63C0B348A61}" destId="{FB3522EE-DA1E-42E0-AFA5-00A9A57CD4C6}" srcOrd="0" destOrd="0" parTransId="{EEE04FEE-3019-4CA7-B4A7-7F3DEA832525}" sibTransId="{E27FBCC6-883C-451A-B912-79047E8318A8}"/>
    <dgm:cxn modelId="{EA1C912F-C574-4F4D-9892-34326878F74F}" type="presOf" srcId="{642A8D27-FD56-4F56-B428-F63C0B348A61}" destId="{C9EC5DB8-FDEA-4819-A9FF-9B16F8064DD9}" srcOrd="0" destOrd="0" presId="urn:microsoft.com/office/officeart/2005/8/layout/process4"/>
    <dgm:cxn modelId="{3B1D2041-A769-4490-A509-300974E907F5}" type="presOf" srcId="{D2BFE50A-D0A3-435C-8B34-A1259ABE7348}" destId="{9B1E680F-0B69-447D-AC09-12EEC774903D}" srcOrd="0" destOrd="0" presId="urn:microsoft.com/office/officeart/2005/8/layout/process4"/>
    <dgm:cxn modelId="{3796BE66-5A12-44BA-8634-9F713ACC86DB}" srcId="{EB0D47CE-4652-4141-BB95-693284898303}" destId="{E08700AD-2877-487A-AFDD-21B15D015AD5}" srcOrd="0" destOrd="0" parTransId="{E0ADAA37-E8B0-42C1-AC1E-0BABF194336E}" sibTransId="{BA0FC800-8D60-4337-B1A9-6EC052655B46}"/>
    <dgm:cxn modelId="{EA090C68-A7DE-44DA-80A9-0118D66ADFE7}" type="presOf" srcId="{EB0D47CE-4652-4141-BB95-693284898303}" destId="{9BE1C8D9-CB45-43B3-83DB-EFE55555E66E}" srcOrd="1" destOrd="0" presId="urn:microsoft.com/office/officeart/2005/8/layout/process4"/>
    <dgm:cxn modelId="{281BD855-8337-4CF5-83F1-8070BAA7DBBF}" srcId="{D2BFE50A-D0A3-435C-8B34-A1259ABE7348}" destId="{51819672-E1A0-427F-B547-9961EDC661CC}" srcOrd="0" destOrd="0" parTransId="{12B45F86-5872-466C-950A-3863814BCE11}" sibTransId="{61030E9A-8071-4E25-A8BC-CA434C2C7D2A}"/>
    <dgm:cxn modelId="{A0B6848C-72A7-4D33-B151-4079BECE6795}" srcId="{D2BFE50A-D0A3-435C-8B34-A1259ABE7348}" destId="{642A8D27-FD56-4F56-B428-F63C0B348A61}" srcOrd="2" destOrd="0" parTransId="{48117CFB-0775-4064-9E68-B18C46AC7FFC}" sibTransId="{E6696268-8393-43D5-AE03-C25C5DBBBC6B}"/>
    <dgm:cxn modelId="{296DC08C-6806-4B4F-A03C-DE7843A8947E}" type="presOf" srcId="{FB3522EE-DA1E-42E0-AFA5-00A9A57CD4C6}" destId="{DCF345C6-622A-4A66-839A-34047D85382E}" srcOrd="0" destOrd="0" presId="urn:microsoft.com/office/officeart/2005/8/layout/process4"/>
    <dgm:cxn modelId="{033B0292-25AA-4DFA-948E-5A210F3B26B0}" type="presOf" srcId="{642A8D27-FD56-4F56-B428-F63C0B348A61}" destId="{F9EBC674-7B96-4846-8428-89B6BB0940C5}" srcOrd="1" destOrd="0" presId="urn:microsoft.com/office/officeart/2005/8/layout/process4"/>
    <dgm:cxn modelId="{CBF87C9F-E249-419D-9917-042DF8C1167E}" type="presOf" srcId="{51819672-E1A0-427F-B547-9961EDC661CC}" destId="{BF870464-B5C4-443C-9EBE-6A1A89471124}" srcOrd="1" destOrd="0" presId="urn:microsoft.com/office/officeart/2005/8/layout/process4"/>
    <dgm:cxn modelId="{AFAF0CA0-D87E-4606-A462-2B1D40E15871}" type="presOf" srcId="{51819672-E1A0-427F-B547-9961EDC661CC}" destId="{62AEB5D0-672F-4349-997C-80B474467A30}" srcOrd="0" destOrd="0" presId="urn:microsoft.com/office/officeart/2005/8/layout/process4"/>
    <dgm:cxn modelId="{55CDF6A2-9BD5-40A4-ADC3-02313C1947DA}" type="presOf" srcId="{E08700AD-2877-487A-AFDD-21B15D015AD5}" destId="{A1086C7B-BA2E-4BA4-8ADE-D7DD89AF343F}" srcOrd="0" destOrd="0" presId="urn:microsoft.com/office/officeart/2005/8/layout/process4"/>
    <dgm:cxn modelId="{092A65B0-CBC2-42C4-8A4D-B56921840473}" type="presOf" srcId="{A00FCD26-F8F3-41E7-9C78-8871B7194C33}" destId="{19535DFB-DFF1-4B7F-A2C9-3ECA48B454F6}" srcOrd="0" destOrd="0" presId="urn:microsoft.com/office/officeart/2005/8/layout/process4"/>
    <dgm:cxn modelId="{29D8C5F5-2410-4766-9848-35C796D15EDA}" srcId="{D2BFE50A-D0A3-435C-8B34-A1259ABE7348}" destId="{EB0D47CE-4652-4141-BB95-693284898303}" srcOrd="1" destOrd="0" parTransId="{E8D736A5-437F-4449-A1AD-6B6832338459}" sibTransId="{1B047F0C-478B-4890-80DD-49B1F2338CDE}"/>
    <dgm:cxn modelId="{76BBC870-9B55-451F-9528-8E280F5213C1}" type="presParOf" srcId="{9B1E680F-0B69-447D-AC09-12EEC774903D}" destId="{E89F56B9-28C8-4396-AFDF-050AE82CA229}" srcOrd="0" destOrd="0" presId="urn:microsoft.com/office/officeart/2005/8/layout/process4"/>
    <dgm:cxn modelId="{181205B9-82CD-4F8C-9919-814012B2DB50}" type="presParOf" srcId="{E89F56B9-28C8-4396-AFDF-050AE82CA229}" destId="{C9EC5DB8-FDEA-4819-A9FF-9B16F8064DD9}" srcOrd="0" destOrd="0" presId="urn:microsoft.com/office/officeart/2005/8/layout/process4"/>
    <dgm:cxn modelId="{5BBAAD2B-5C48-46D2-B7F3-D0CE9C62DB6B}" type="presParOf" srcId="{E89F56B9-28C8-4396-AFDF-050AE82CA229}" destId="{F9EBC674-7B96-4846-8428-89B6BB0940C5}" srcOrd="1" destOrd="0" presId="urn:microsoft.com/office/officeart/2005/8/layout/process4"/>
    <dgm:cxn modelId="{ABF38E35-2046-45E6-9B45-02FE4085F7BD}" type="presParOf" srcId="{E89F56B9-28C8-4396-AFDF-050AE82CA229}" destId="{56898672-7A39-4F08-8666-15A9FC834EDD}" srcOrd="2" destOrd="0" presId="urn:microsoft.com/office/officeart/2005/8/layout/process4"/>
    <dgm:cxn modelId="{5DF121AB-1DEB-4170-BE3D-D542E2C54921}" type="presParOf" srcId="{56898672-7A39-4F08-8666-15A9FC834EDD}" destId="{DCF345C6-622A-4A66-839A-34047D85382E}" srcOrd="0" destOrd="0" presId="urn:microsoft.com/office/officeart/2005/8/layout/process4"/>
    <dgm:cxn modelId="{A02F79C8-F7B3-41C8-839F-FA1A503AE8AE}" type="presParOf" srcId="{9B1E680F-0B69-447D-AC09-12EEC774903D}" destId="{AB8061D6-64FF-4990-947C-9BBBD5AFA0FE}" srcOrd="1" destOrd="0" presId="urn:microsoft.com/office/officeart/2005/8/layout/process4"/>
    <dgm:cxn modelId="{9274483E-58B8-420C-9916-BDDA58435431}" type="presParOf" srcId="{9B1E680F-0B69-447D-AC09-12EEC774903D}" destId="{5A65F785-1AD6-43D8-8115-4A906DE79685}" srcOrd="2" destOrd="0" presId="urn:microsoft.com/office/officeart/2005/8/layout/process4"/>
    <dgm:cxn modelId="{B74BAD0B-75D0-4153-9763-8F0EC100AD2F}" type="presParOf" srcId="{5A65F785-1AD6-43D8-8115-4A906DE79685}" destId="{6125AC57-9852-4B6E-B8EF-1795B94A8ECF}" srcOrd="0" destOrd="0" presId="urn:microsoft.com/office/officeart/2005/8/layout/process4"/>
    <dgm:cxn modelId="{7FE5313D-631A-4ADC-B755-1CDA5A45CEDA}" type="presParOf" srcId="{5A65F785-1AD6-43D8-8115-4A906DE79685}" destId="{9BE1C8D9-CB45-43B3-83DB-EFE55555E66E}" srcOrd="1" destOrd="0" presId="urn:microsoft.com/office/officeart/2005/8/layout/process4"/>
    <dgm:cxn modelId="{0989FAC4-B181-4760-922B-00FCB1C5711D}" type="presParOf" srcId="{5A65F785-1AD6-43D8-8115-4A906DE79685}" destId="{A820AEE8-3FD0-43FB-AC37-52C217DCA93A}" srcOrd="2" destOrd="0" presId="urn:microsoft.com/office/officeart/2005/8/layout/process4"/>
    <dgm:cxn modelId="{58AB213E-8956-413D-977B-B63EA319576D}" type="presParOf" srcId="{A820AEE8-3FD0-43FB-AC37-52C217DCA93A}" destId="{A1086C7B-BA2E-4BA4-8ADE-D7DD89AF343F}" srcOrd="0" destOrd="0" presId="urn:microsoft.com/office/officeart/2005/8/layout/process4"/>
    <dgm:cxn modelId="{2B65022D-A7B3-4282-AFD0-3DAA48CB4CDF}" type="presParOf" srcId="{9B1E680F-0B69-447D-AC09-12EEC774903D}" destId="{60F252A6-F19C-4BFE-8D21-A65B1536EBB4}" srcOrd="3" destOrd="0" presId="urn:microsoft.com/office/officeart/2005/8/layout/process4"/>
    <dgm:cxn modelId="{9B08E146-1B8E-4761-83AF-58700C1028AF}" type="presParOf" srcId="{9B1E680F-0B69-447D-AC09-12EEC774903D}" destId="{61B22D91-8EBF-49D1-97E1-69274938686C}" srcOrd="4" destOrd="0" presId="urn:microsoft.com/office/officeart/2005/8/layout/process4"/>
    <dgm:cxn modelId="{73AF5F83-590F-4711-B7B6-306597D0A15E}" type="presParOf" srcId="{61B22D91-8EBF-49D1-97E1-69274938686C}" destId="{62AEB5D0-672F-4349-997C-80B474467A30}" srcOrd="0" destOrd="0" presId="urn:microsoft.com/office/officeart/2005/8/layout/process4"/>
    <dgm:cxn modelId="{5D1DCB46-320F-409A-ADE9-689ECD7ECEFE}" type="presParOf" srcId="{61B22D91-8EBF-49D1-97E1-69274938686C}" destId="{BF870464-B5C4-443C-9EBE-6A1A89471124}" srcOrd="1" destOrd="0" presId="urn:microsoft.com/office/officeart/2005/8/layout/process4"/>
    <dgm:cxn modelId="{429ECEA2-2BFA-49BF-87D7-0D9D4E9DA236}" type="presParOf" srcId="{61B22D91-8EBF-49D1-97E1-69274938686C}" destId="{0819E2BE-40C7-49F3-90F9-E8B35FB485C3}" srcOrd="2" destOrd="0" presId="urn:microsoft.com/office/officeart/2005/8/layout/process4"/>
    <dgm:cxn modelId="{D3FDB971-F4AD-4BB8-A92C-40EE50EC3C26}" type="presParOf" srcId="{0819E2BE-40C7-49F3-90F9-E8B35FB485C3}" destId="{19535DFB-DFF1-4B7F-A2C9-3ECA48B454F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BFE50A-D0A3-435C-8B34-A1259ABE7348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FE4FB553-92EE-4C75-93EE-0DC9E24ED186}">
      <dgm:prSet phldrT="[Texto]" custT="1"/>
      <dgm:spPr/>
      <dgm:t>
        <a:bodyPr/>
        <a:lstStyle/>
        <a:p>
          <a:r>
            <a:rPr lang="es-CO" sz="3200" b="1" dirty="0">
              <a:solidFill>
                <a:schemeClr val="bg1"/>
              </a:solidFill>
            </a:rPr>
            <a:t>Objetivos específicos</a:t>
          </a:r>
        </a:p>
      </dgm:t>
    </dgm:pt>
    <dgm:pt modelId="{B2B91B63-CF23-4EF6-A68C-FA1E01405ADD}" type="sibTrans" cxnId="{C5AC30DD-C5F4-4DF2-89B6-4EA8183D0C12}">
      <dgm:prSet/>
      <dgm:spPr/>
      <dgm:t>
        <a:bodyPr/>
        <a:lstStyle/>
        <a:p>
          <a:endParaRPr lang="es-CO" sz="1400"/>
        </a:p>
      </dgm:t>
    </dgm:pt>
    <dgm:pt modelId="{4F019CDE-877C-4DB7-8CD3-48D6F6B8EECB}" type="parTrans" cxnId="{C5AC30DD-C5F4-4DF2-89B6-4EA8183D0C12}">
      <dgm:prSet/>
      <dgm:spPr/>
      <dgm:t>
        <a:bodyPr/>
        <a:lstStyle/>
        <a:p>
          <a:endParaRPr lang="es-CO" sz="1400"/>
        </a:p>
      </dgm:t>
    </dgm:pt>
    <dgm:pt modelId="{CC1E4C75-E8D1-4343-8E3F-CFB96384C8BF}">
      <dgm:prSet phldrT="[Texto]" custT="1"/>
      <dgm:spPr/>
      <dgm:t>
        <a:bodyPr/>
        <a:lstStyle/>
        <a:p>
          <a:pPr marL="0" indent="0">
            <a:buFont typeface="Arial" panose="020B0604020202020204" pitchFamily="34" charset="0"/>
            <a:buNone/>
          </a:pPr>
          <a:r>
            <a:rPr lang="es-ES" sz="20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(i) Identificar mercados (espacios de competencia) y sus particularidades.</a:t>
          </a:r>
          <a:endParaRPr lang="es-CO" sz="2000" b="1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75C0475F-F326-4F18-ADC1-B9120E4D80DA}" type="sibTrans" cxnId="{5A2CD426-42DF-4C69-BFCA-DBD4BE40D982}">
      <dgm:prSet/>
      <dgm:spPr/>
      <dgm:t>
        <a:bodyPr/>
        <a:lstStyle/>
        <a:p>
          <a:endParaRPr lang="es-CO" sz="1400"/>
        </a:p>
      </dgm:t>
    </dgm:pt>
    <dgm:pt modelId="{C852E31D-2432-4380-A201-56657A443EEE}" type="parTrans" cxnId="{5A2CD426-42DF-4C69-BFCA-DBD4BE40D982}">
      <dgm:prSet/>
      <dgm:spPr/>
      <dgm:t>
        <a:bodyPr/>
        <a:lstStyle/>
        <a:p>
          <a:endParaRPr lang="es-CO" sz="1400"/>
        </a:p>
      </dgm:t>
    </dgm:pt>
    <dgm:pt modelId="{4200E969-1B29-49B2-89BE-41C96084EA99}">
      <dgm:prSet phldrT="[Texto]" custT="1"/>
      <dgm:spPr/>
      <dgm:t>
        <a:bodyPr/>
        <a:lstStyle/>
        <a:p>
          <a:pPr marL="0" indent="0">
            <a:buFont typeface="Arial" panose="020B0604020202020204" pitchFamily="34" charset="0"/>
            <a:buNone/>
          </a:pPr>
          <a:r>
            <a:rPr lang="es-CO" sz="20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sz="2000" b="1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sz="20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Escoger los índices adecuados para el análisis de competencia.</a:t>
          </a:r>
        </a:p>
      </dgm:t>
    </dgm:pt>
    <dgm:pt modelId="{F899A6B5-996A-4362-B93A-AF0F3512C0DA}" type="sibTrans" cxnId="{AFC407D5-3B7C-4762-8BFB-93D49A274E21}">
      <dgm:prSet/>
      <dgm:spPr/>
      <dgm:t>
        <a:bodyPr/>
        <a:lstStyle/>
        <a:p>
          <a:endParaRPr lang="es-CO" sz="1400"/>
        </a:p>
      </dgm:t>
    </dgm:pt>
    <dgm:pt modelId="{F1085ADB-3445-4737-95B3-CE21ABF231F3}" type="parTrans" cxnId="{AFC407D5-3B7C-4762-8BFB-93D49A274E21}">
      <dgm:prSet/>
      <dgm:spPr/>
      <dgm:t>
        <a:bodyPr/>
        <a:lstStyle/>
        <a:p>
          <a:endParaRPr lang="es-CO" sz="1400"/>
        </a:p>
      </dgm:t>
    </dgm:pt>
    <dgm:pt modelId="{E8184EC8-7899-4506-938F-BABDC35738EA}">
      <dgm:prSet phldrT="[Texto]" custT="1"/>
      <dgm:spPr/>
      <dgm:t>
        <a:bodyPr/>
        <a:lstStyle/>
        <a:p>
          <a:pPr marL="0" indent="0">
            <a:buFont typeface="Arial" panose="020B0604020202020204" pitchFamily="34" charset="0"/>
            <a:buNone/>
          </a:pPr>
          <a:r>
            <a:rPr lang="es-CO" sz="20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sz="2000" b="1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sz="20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Identificar mecanismos para el seguimiento a la propuesta.</a:t>
          </a:r>
        </a:p>
      </dgm:t>
    </dgm:pt>
    <dgm:pt modelId="{4420681A-B2B2-4A60-94E5-A8358CC497AB}" type="sibTrans" cxnId="{ABEE1365-8421-4F99-98A8-DC27AE51BAE8}">
      <dgm:prSet/>
      <dgm:spPr/>
      <dgm:t>
        <a:bodyPr/>
        <a:lstStyle/>
        <a:p>
          <a:endParaRPr lang="es-CO" sz="1400"/>
        </a:p>
      </dgm:t>
    </dgm:pt>
    <dgm:pt modelId="{A6BE9517-4D6E-43B9-B2BD-BB605567BFAE}" type="parTrans" cxnId="{ABEE1365-8421-4F99-98A8-DC27AE51BAE8}">
      <dgm:prSet/>
      <dgm:spPr/>
      <dgm:t>
        <a:bodyPr/>
        <a:lstStyle/>
        <a:p>
          <a:endParaRPr lang="es-CO" sz="1400"/>
        </a:p>
      </dgm:t>
    </dgm:pt>
    <dgm:pt modelId="{0D08F2F7-65D2-420A-848E-6D8343B14512}">
      <dgm:prSet phldrT="[Texto]" custT="1"/>
      <dgm:spPr/>
      <dgm:t>
        <a:bodyPr/>
        <a:lstStyle/>
        <a:p>
          <a:r>
            <a:rPr lang="es-CO" sz="3200" b="1">
              <a:solidFill>
                <a:schemeClr val="bg1"/>
              </a:solidFill>
            </a:rPr>
            <a:t>Resultados esperados</a:t>
          </a:r>
          <a:endParaRPr lang="es-CO" sz="3200" b="1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B73AE87F-F476-43AF-8117-866895CBF2F2}" type="parTrans" cxnId="{4FE8E75D-FFBE-4250-90C9-267B3DAB3C51}">
      <dgm:prSet/>
      <dgm:spPr/>
      <dgm:t>
        <a:bodyPr/>
        <a:lstStyle/>
        <a:p>
          <a:endParaRPr lang="es-CO"/>
        </a:p>
      </dgm:t>
    </dgm:pt>
    <dgm:pt modelId="{B243AC05-5105-45DF-A32E-33EBAEC77891}" type="sibTrans" cxnId="{4FE8E75D-FFBE-4250-90C9-267B3DAB3C51}">
      <dgm:prSet/>
      <dgm:spPr/>
      <dgm:t>
        <a:bodyPr/>
        <a:lstStyle/>
        <a:p>
          <a:endParaRPr lang="es-CO"/>
        </a:p>
      </dgm:t>
    </dgm:pt>
    <dgm:pt modelId="{EECDC95F-96FF-4045-847A-19C1395F54D5}">
      <dgm:prSet phldrT="[Texto]"/>
      <dgm:spPr/>
      <dgm:t>
        <a:bodyPr/>
        <a:lstStyle/>
        <a:p>
          <a:pPr>
            <a:buNone/>
          </a:pPr>
          <a:r>
            <a:rPr lang="es-CO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(i) Prevenir la extracción de rentas.</a:t>
          </a:r>
        </a:p>
      </dgm:t>
    </dgm:pt>
    <dgm:pt modelId="{82048ECE-54A7-4963-8670-57467AFB5D3D}" type="parTrans" cxnId="{0C54CCC4-7435-4AF6-9BFB-E38462AFCB6D}">
      <dgm:prSet/>
      <dgm:spPr/>
      <dgm:t>
        <a:bodyPr/>
        <a:lstStyle/>
        <a:p>
          <a:endParaRPr lang="es-CO"/>
        </a:p>
      </dgm:t>
    </dgm:pt>
    <dgm:pt modelId="{9E8BDD3E-1E90-483F-A0D9-9B1CA3797E94}" type="sibTrans" cxnId="{0C54CCC4-7435-4AF6-9BFB-E38462AFCB6D}">
      <dgm:prSet/>
      <dgm:spPr/>
      <dgm:t>
        <a:bodyPr/>
        <a:lstStyle/>
        <a:p>
          <a:endParaRPr lang="es-CO"/>
        </a:p>
      </dgm:t>
    </dgm:pt>
    <dgm:pt modelId="{64A3DDD0-2C7F-48B3-A676-C86B2AD19CB9}">
      <dgm:prSet phldrT="[Texto]" custT="1"/>
      <dgm:spPr/>
      <dgm:t>
        <a:bodyPr/>
        <a:lstStyle/>
        <a:p>
          <a:r>
            <a:rPr lang="es-CO" sz="3200" b="1">
              <a:solidFill>
                <a:schemeClr val="bg1"/>
              </a:solidFill>
            </a:rPr>
            <a:t>Objetivo central</a:t>
          </a:r>
          <a:endParaRPr lang="es-CO" sz="3200" b="1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7EC34FA7-C13E-4477-936E-8309EA0164AB}" type="parTrans" cxnId="{7C66ED34-CB25-4196-913A-96DE03CAC1C4}">
      <dgm:prSet/>
      <dgm:spPr/>
      <dgm:t>
        <a:bodyPr/>
        <a:lstStyle/>
        <a:p>
          <a:endParaRPr lang="es-CO"/>
        </a:p>
      </dgm:t>
    </dgm:pt>
    <dgm:pt modelId="{AF307158-76D0-400D-9AAD-FBADA45A22B7}" type="sibTrans" cxnId="{7C66ED34-CB25-4196-913A-96DE03CAC1C4}">
      <dgm:prSet/>
      <dgm:spPr/>
      <dgm:t>
        <a:bodyPr/>
        <a:lstStyle/>
        <a:p>
          <a:endParaRPr lang="es-CO"/>
        </a:p>
      </dgm:t>
    </dgm:pt>
    <dgm:pt modelId="{BF2E09FB-4F4E-4633-A706-65912D0A0CE0}">
      <dgm:prSet phldrT="[Texto]" custT="1"/>
      <dgm:spPr/>
      <dgm:t>
        <a:bodyPr/>
        <a:lstStyle/>
        <a:p>
          <a:r>
            <a:rPr lang="es-CO" sz="3200" b="1" dirty="0">
              <a:solidFill>
                <a:schemeClr val="bg1"/>
              </a:solidFill>
            </a:rPr>
            <a:t>Medios indirectos</a:t>
          </a:r>
        </a:p>
      </dgm:t>
    </dgm:pt>
    <dgm:pt modelId="{6059E94E-81A8-42D0-BCAF-FB51D4018506}" type="parTrans" cxnId="{E990AB10-A77D-4E26-862B-9CC7F1752560}">
      <dgm:prSet/>
      <dgm:spPr/>
      <dgm:t>
        <a:bodyPr/>
        <a:lstStyle/>
        <a:p>
          <a:endParaRPr lang="es-CO"/>
        </a:p>
      </dgm:t>
    </dgm:pt>
    <dgm:pt modelId="{C99EA7F6-92EE-444E-AD89-8C5B4A0CAF33}" type="sibTrans" cxnId="{E990AB10-A77D-4E26-862B-9CC7F1752560}">
      <dgm:prSet/>
      <dgm:spPr/>
      <dgm:t>
        <a:bodyPr/>
        <a:lstStyle/>
        <a:p>
          <a:endParaRPr lang="es-CO"/>
        </a:p>
      </dgm:t>
    </dgm:pt>
    <dgm:pt modelId="{8D4BA6A7-4F0C-471F-9A8E-3BE7AC0E565C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CO" sz="2400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Análisis de la información disponible de la actividad de DM.</a:t>
          </a:r>
        </a:p>
      </dgm:t>
    </dgm:pt>
    <dgm:pt modelId="{7052127E-23C6-4B6B-A63C-E1A79829C64A}" type="parTrans" cxnId="{2D00FE32-24E4-403B-9FE0-2C142BDD1354}">
      <dgm:prSet/>
      <dgm:spPr/>
      <dgm:t>
        <a:bodyPr/>
        <a:lstStyle/>
        <a:p>
          <a:endParaRPr lang="es-CO"/>
        </a:p>
      </dgm:t>
    </dgm:pt>
    <dgm:pt modelId="{2E8229F4-3EBE-4EC6-957F-7B7A5179DA0B}" type="sibTrans" cxnId="{2D00FE32-24E4-403B-9FE0-2C142BDD1354}">
      <dgm:prSet/>
      <dgm:spPr/>
      <dgm:t>
        <a:bodyPr/>
        <a:lstStyle/>
        <a:p>
          <a:endParaRPr lang="es-CO"/>
        </a:p>
      </dgm:t>
    </dgm:pt>
    <dgm:pt modelId="{4C58E409-E655-41CE-BFF8-89CAF74E03AA}">
      <dgm:prSet phldrT="[Texto]" custT="1"/>
      <dgm:spPr/>
      <dgm:t>
        <a:bodyPr/>
        <a:lstStyle/>
        <a:p>
          <a:r>
            <a:rPr lang="es-CO" sz="3200" b="1" dirty="0">
              <a:solidFill>
                <a:schemeClr val="bg1"/>
              </a:solidFill>
            </a:rPr>
            <a:t>Impactos esperados</a:t>
          </a:r>
          <a:endParaRPr lang="es-CO" sz="3200" b="1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9AF93270-73D0-4C4A-A521-CA7676C24E87}" type="sibTrans" cxnId="{453FE07F-5C9D-4E0E-BDA5-23D3618BFC37}">
      <dgm:prSet/>
      <dgm:spPr/>
      <dgm:t>
        <a:bodyPr/>
        <a:lstStyle/>
        <a:p>
          <a:endParaRPr lang="es-CO"/>
        </a:p>
      </dgm:t>
    </dgm:pt>
    <dgm:pt modelId="{4281D9ED-5C6F-4BBE-BC4D-1342DE932713}" type="parTrans" cxnId="{453FE07F-5C9D-4E0E-BDA5-23D3618BFC37}">
      <dgm:prSet/>
      <dgm:spPr/>
      <dgm:t>
        <a:bodyPr/>
        <a:lstStyle/>
        <a:p>
          <a:endParaRPr lang="es-CO"/>
        </a:p>
      </dgm:t>
    </dgm:pt>
    <dgm:pt modelId="{9F315A57-D2E6-4920-93EF-EF63FE1211EE}">
      <dgm:prSet phldrT="[Texto]"/>
      <dgm:spPr/>
      <dgm:t>
        <a:bodyPr/>
        <a:lstStyle/>
        <a:p>
          <a:pPr>
            <a:buNone/>
          </a:pPr>
          <a:r>
            <a:rPr lang="es-MX" sz="2000" b="1" dirty="0">
              <a:solidFill>
                <a:srgbClr val="002060"/>
              </a:solidFill>
              <a:latin typeface="+mj-lt"/>
            </a:rPr>
            <a:t> </a:t>
          </a:r>
          <a:endParaRPr lang="es-CO" sz="2000" b="1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F0A24C8B-8E2E-43F7-9CE9-04B77CD5F23E}" type="sibTrans" cxnId="{0EE2D7F1-66FF-44FC-B979-D054A028D4E2}">
      <dgm:prSet/>
      <dgm:spPr/>
      <dgm:t>
        <a:bodyPr/>
        <a:lstStyle/>
        <a:p>
          <a:endParaRPr lang="es-CO"/>
        </a:p>
      </dgm:t>
    </dgm:pt>
    <dgm:pt modelId="{7D7BBA0F-BCE6-4918-91C1-B2B356888657}" type="parTrans" cxnId="{0EE2D7F1-66FF-44FC-B979-D054A028D4E2}">
      <dgm:prSet/>
      <dgm:spPr/>
      <dgm:t>
        <a:bodyPr/>
        <a:lstStyle/>
        <a:p>
          <a:endParaRPr lang="es-CO"/>
        </a:p>
      </dgm:t>
    </dgm:pt>
    <dgm:pt modelId="{959950C2-2256-4DC2-A9C4-D0F1C800B6B6}">
      <dgm:prSet/>
      <dgm:spPr/>
      <dgm:t>
        <a:bodyPr/>
        <a:lstStyle/>
        <a:p>
          <a:pPr>
            <a:buNone/>
          </a:pPr>
          <a:r>
            <a:rPr lang="es-CO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b="1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b="1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Eliminar potencial distorsión en el precio competitivo por efecto de la existencia de un precio de referencia.</a:t>
          </a:r>
          <a:endParaRPr lang="es-CO" b="1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F6C57383-D7AE-4C0C-AFFA-5189BD40EDDD}" type="parTrans" cxnId="{F54A4218-46F0-4507-8830-81A14C96BE57}">
      <dgm:prSet/>
      <dgm:spPr/>
      <dgm:t>
        <a:bodyPr/>
        <a:lstStyle/>
        <a:p>
          <a:endParaRPr lang="es-CO"/>
        </a:p>
      </dgm:t>
    </dgm:pt>
    <dgm:pt modelId="{05961F2E-1371-4570-933C-A70709D8526B}" type="sibTrans" cxnId="{F54A4218-46F0-4507-8830-81A14C96BE57}">
      <dgm:prSet/>
      <dgm:spPr/>
      <dgm:t>
        <a:bodyPr/>
        <a:lstStyle/>
        <a:p>
          <a:endParaRPr lang="es-CO"/>
        </a:p>
      </dgm:t>
    </dgm:pt>
    <dgm:pt modelId="{2800ED0E-5476-44A4-BEE0-E6122CFAB0A3}">
      <dgm:prSet phldrT="[Texto]" custT="1"/>
      <dgm:spPr/>
      <dgm:t>
        <a:bodyPr/>
        <a:lstStyle/>
        <a:p>
          <a:pPr algn="l">
            <a:buNone/>
          </a:pPr>
          <a:r>
            <a:rPr lang="es-CO" sz="2400" b="1" dirty="0">
              <a:solidFill>
                <a:srgbClr val="002060"/>
              </a:solidFill>
              <a:latin typeface="+mj-lt"/>
              <a:cs typeface="Calibri" panose="020F0502020204030204" pitchFamily="34" charset="0"/>
            </a:rPr>
            <a:t>	Establecer el régimen de precios que corresponda con la necesidad del mercado y el análisis de competencia para GMC y ACPM.</a:t>
          </a:r>
          <a:endParaRPr lang="es-CO" sz="2000" b="1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gm:t>
    </dgm:pt>
    <dgm:pt modelId="{E643CC3A-78F4-4FDC-9CA6-06511768EE70}" type="parTrans" cxnId="{694D03C9-E6CA-4202-8C1B-5C8D03C22B52}">
      <dgm:prSet/>
      <dgm:spPr/>
      <dgm:t>
        <a:bodyPr/>
        <a:lstStyle/>
        <a:p>
          <a:endParaRPr lang="es-CO"/>
        </a:p>
      </dgm:t>
    </dgm:pt>
    <dgm:pt modelId="{935F2631-B75E-482B-BD82-DBAA68E91F0D}" type="sibTrans" cxnId="{694D03C9-E6CA-4202-8C1B-5C8D03C22B52}">
      <dgm:prSet/>
      <dgm:spPr/>
      <dgm:t>
        <a:bodyPr/>
        <a:lstStyle/>
        <a:p>
          <a:endParaRPr lang="es-CO"/>
        </a:p>
      </dgm:t>
    </dgm:pt>
    <dgm:pt modelId="{5BFE905B-4009-40D2-A9C5-95B9424B514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s-CO" sz="2400" b="1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6FC955E2-1855-40E3-8972-0C2E2F277687}" type="parTrans" cxnId="{9C0881FD-A76B-483F-9C19-23B43234DBC6}">
      <dgm:prSet/>
      <dgm:spPr/>
      <dgm:t>
        <a:bodyPr/>
        <a:lstStyle/>
        <a:p>
          <a:endParaRPr lang="es-CO"/>
        </a:p>
      </dgm:t>
    </dgm:pt>
    <dgm:pt modelId="{6539247D-F8C3-4301-A361-C63A2A6CAC55}" type="sibTrans" cxnId="{9C0881FD-A76B-483F-9C19-23B43234DBC6}">
      <dgm:prSet/>
      <dgm:spPr/>
      <dgm:t>
        <a:bodyPr/>
        <a:lstStyle/>
        <a:p>
          <a:endParaRPr lang="es-CO"/>
        </a:p>
      </dgm:t>
    </dgm:pt>
    <dgm:pt modelId="{E4435486-F990-4793-9E42-241CE368A536}">
      <dgm:prSet phldrT="[Texto]" custT="1"/>
      <dgm:spPr/>
      <dgm:t>
        <a:bodyPr/>
        <a:lstStyle/>
        <a:p>
          <a:pPr>
            <a:buNone/>
          </a:pPr>
          <a:r>
            <a:rPr lang="es-MX" sz="2400" b="1" dirty="0">
              <a:solidFill>
                <a:srgbClr val="002060"/>
              </a:solidFill>
              <a:latin typeface="+mj-lt"/>
            </a:rPr>
            <a:t>Cumplimiento de los criterios orientadores.</a:t>
          </a:r>
          <a:endParaRPr lang="es-CO" sz="2400" b="1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gm:t>
    </dgm:pt>
    <dgm:pt modelId="{FFA6A24A-EE31-4922-B488-91A06D0AF417}" type="parTrans" cxnId="{F4E99B96-FCF9-4D80-9E19-45911863D739}">
      <dgm:prSet/>
      <dgm:spPr/>
      <dgm:t>
        <a:bodyPr/>
        <a:lstStyle/>
        <a:p>
          <a:endParaRPr lang="es-CO"/>
        </a:p>
      </dgm:t>
    </dgm:pt>
    <dgm:pt modelId="{A4296D30-1235-4C7E-B14D-D004DDEDEF32}" type="sibTrans" cxnId="{F4E99B96-FCF9-4D80-9E19-45911863D739}">
      <dgm:prSet/>
      <dgm:spPr/>
      <dgm:t>
        <a:bodyPr/>
        <a:lstStyle/>
        <a:p>
          <a:endParaRPr lang="es-CO"/>
        </a:p>
      </dgm:t>
    </dgm:pt>
    <dgm:pt modelId="{6F67E7C1-5DAA-49CB-8C13-77497C47E707}" type="pres">
      <dgm:prSet presAssocID="{D2BFE50A-D0A3-435C-8B34-A1259ABE7348}" presName="Name0" presStyleCnt="0">
        <dgm:presLayoutVars>
          <dgm:dir/>
          <dgm:animLvl val="lvl"/>
          <dgm:resizeHandles/>
        </dgm:presLayoutVars>
      </dgm:prSet>
      <dgm:spPr/>
    </dgm:pt>
    <dgm:pt modelId="{FEF3D8F0-0C5A-4843-95D3-10451C29DF72}" type="pres">
      <dgm:prSet presAssocID="{BF2E09FB-4F4E-4633-A706-65912D0A0CE0}" presName="linNode" presStyleCnt="0"/>
      <dgm:spPr/>
    </dgm:pt>
    <dgm:pt modelId="{B12B72E3-1B76-42CE-97DE-2FC9696099A2}" type="pres">
      <dgm:prSet presAssocID="{BF2E09FB-4F4E-4633-A706-65912D0A0CE0}" presName="parentShp" presStyleLbl="node1" presStyleIdx="0" presStyleCnt="5">
        <dgm:presLayoutVars>
          <dgm:bulletEnabled val="1"/>
        </dgm:presLayoutVars>
      </dgm:prSet>
      <dgm:spPr/>
    </dgm:pt>
    <dgm:pt modelId="{269D76FC-D029-4BB5-9305-3EB10D04A986}" type="pres">
      <dgm:prSet presAssocID="{BF2E09FB-4F4E-4633-A706-65912D0A0CE0}" presName="childShp" presStyleLbl="bgAccFollowNode1" presStyleIdx="0" presStyleCnt="5">
        <dgm:presLayoutVars>
          <dgm:bulletEnabled val="1"/>
        </dgm:presLayoutVars>
      </dgm:prSet>
      <dgm:spPr/>
    </dgm:pt>
    <dgm:pt modelId="{0D04B826-0C04-4963-8DED-A4361DB23A40}" type="pres">
      <dgm:prSet presAssocID="{C99EA7F6-92EE-444E-AD89-8C5B4A0CAF33}" presName="spacing" presStyleCnt="0"/>
      <dgm:spPr/>
    </dgm:pt>
    <dgm:pt modelId="{41CB5EED-5D72-4824-A924-DBB485FE24D2}" type="pres">
      <dgm:prSet presAssocID="{FE4FB553-92EE-4C75-93EE-0DC9E24ED186}" presName="linNode" presStyleCnt="0"/>
      <dgm:spPr/>
    </dgm:pt>
    <dgm:pt modelId="{5947672C-8929-4C1F-A958-A9C3CE4D8F8A}" type="pres">
      <dgm:prSet presAssocID="{FE4FB553-92EE-4C75-93EE-0DC9E24ED186}" presName="parentShp" presStyleLbl="node1" presStyleIdx="1" presStyleCnt="5">
        <dgm:presLayoutVars>
          <dgm:bulletEnabled val="1"/>
        </dgm:presLayoutVars>
      </dgm:prSet>
      <dgm:spPr/>
    </dgm:pt>
    <dgm:pt modelId="{6C630EF2-F4D9-4C4B-9833-3C14CC8F0344}" type="pres">
      <dgm:prSet presAssocID="{FE4FB553-92EE-4C75-93EE-0DC9E24ED186}" presName="childShp" presStyleLbl="bgAccFollowNode1" presStyleIdx="1" presStyleCnt="5" custScaleY="136238">
        <dgm:presLayoutVars>
          <dgm:bulletEnabled val="1"/>
        </dgm:presLayoutVars>
      </dgm:prSet>
      <dgm:spPr/>
    </dgm:pt>
    <dgm:pt modelId="{9740325D-92F9-424D-9E4E-CBE8044A6C50}" type="pres">
      <dgm:prSet presAssocID="{B2B91B63-CF23-4EF6-A68C-FA1E01405ADD}" presName="spacing" presStyleCnt="0"/>
      <dgm:spPr/>
    </dgm:pt>
    <dgm:pt modelId="{D1A3E0D2-BEBE-4662-A55A-37ED2B8A2EE1}" type="pres">
      <dgm:prSet presAssocID="{64A3DDD0-2C7F-48B3-A676-C86B2AD19CB9}" presName="linNode" presStyleCnt="0"/>
      <dgm:spPr/>
    </dgm:pt>
    <dgm:pt modelId="{6AC3DBC9-1679-42F5-87A0-EB047BB83B94}" type="pres">
      <dgm:prSet presAssocID="{64A3DDD0-2C7F-48B3-A676-C86B2AD19CB9}" presName="parentShp" presStyleLbl="node1" presStyleIdx="2" presStyleCnt="5">
        <dgm:presLayoutVars>
          <dgm:bulletEnabled val="1"/>
        </dgm:presLayoutVars>
      </dgm:prSet>
      <dgm:spPr/>
    </dgm:pt>
    <dgm:pt modelId="{72C1B536-7075-459F-949E-E6331FD6307D}" type="pres">
      <dgm:prSet presAssocID="{64A3DDD0-2C7F-48B3-A676-C86B2AD19CB9}" presName="childShp" presStyleLbl="bgAccFollowNode1" presStyleIdx="2" presStyleCnt="5" custScaleY="125435">
        <dgm:presLayoutVars>
          <dgm:bulletEnabled val="1"/>
        </dgm:presLayoutVars>
      </dgm:prSet>
      <dgm:spPr/>
    </dgm:pt>
    <dgm:pt modelId="{7EEC84A6-DFA2-488A-8D41-A390AC134653}" type="pres">
      <dgm:prSet presAssocID="{AF307158-76D0-400D-9AAD-FBADA45A22B7}" presName="spacing" presStyleCnt="0"/>
      <dgm:spPr/>
    </dgm:pt>
    <dgm:pt modelId="{D2B04EC3-D4A0-4E06-94F9-7B42D92D0760}" type="pres">
      <dgm:prSet presAssocID="{0D08F2F7-65D2-420A-848E-6D8343B14512}" presName="linNode" presStyleCnt="0"/>
      <dgm:spPr/>
    </dgm:pt>
    <dgm:pt modelId="{A331F73B-7765-450E-A9E2-1D871E465C9C}" type="pres">
      <dgm:prSet presAssocID="{0D08F2F7-65D2-420A-848E-6D8343B14512}" presName="parentShp" presStyleLbl="node1" presStyleIdx="3" presStyleCnt="5">
        <dgm:presLayoutVars>
          <dgm:bulletEnabled val="1"/>
        </dgm:presLayoutVars>
      </dgm:prSet>
      <dgm:spPr/>
    </dgm:pt>
    <dgm:pt modelId="{E7D496BE-CA86-44B4-9660-13EA3C0DE505}" type="pres">
      <dgm:prSet presAssocID="{0D08F2F7-65D2-420A-848E-6D8343B14512}" presName="childShp" presStyleLbl="bgAccFollowNode1" presStyleIdx="3" presStyleCnt="5">
        <dgm:presLayoutVars>
          <dgm:bulletEnabled val="1"/>
        </dgm:presLayoutVars>
      </dgm:prSet>
      <dgm:spPr/>
    </dgm:pt>
    <dgm:pt modelId="{A222591D-4AF5-4D3F-BBF7-C0BC63E9E133}" type="pres">
      <dgm:prSet presAssocID="{B243AC05-5105-45DF-A32E-33EBAEC77891}" presName="spacing" presStyleCnt="0"/>
      <dgm:spPr/>
    </dgm:pt>
    <dgm:pt modelId="{AE21C97D-54E9-4EB1-AA13-7A5283329977}" type="pres">
      <dgm:prSet presAssocID="{4C58E409-E655-41CE-BFF8-89CAF74E03AA}" presName="linNode" presStyleCnt="0"/>
      <dgm:spPr/>
    </dgm:pt>
    <dgm:pt modelId="{5D5D7232-E7AD-4E40-81DD-79ECCBAE23F5}" type="pres">
      <dgm:prSet presAssocID="{4C58E409-E655-41CE-BFF8-89CAF74E03AA}" presName="parentShp" presStyleLbl="node1" presStyleIdx="4" presStyleCnt="5">
        <dgm:presLayoutVars>
          <dgm:bulletEnabled val="1"/>
        </dgm:presLayoutVars>
      </dgm:prSet>
      <dgm:spPr/>
    </dgm:pt>
    <dgm:pt modelId="{181657CC-8F4E-4182-A0A1-0824059DBBF3}" type="pres">
      <dgm:prSet presAssocID="{4C58E409-E655-41CE-BFF8-89CAF74E03AA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E990AB10-A77D-4E26-862B-9CC7F1752560}" srcId="{D2BFE50A-D0A3-435C-8B34-A1259ABE7348}" destId="{BF2E09FB-4F4E-4633-A706-65912D0A0CE0}" srcOrd="0" destOrd="0" parTransId="{6059E94E-81A8-42D0-BCAF-FB51D4018506}" sibTransId="{C99EA7F6-92EE-444E-AD89-8C5B4A0CAF33}"/>
    <dgm:cxn modelId="{DF094311-D435-4F80-8F0C-2CD68725B3B9}" type="presOf" srcId="{5BFE905B-4009-40D2-A9C5-95B9424B5140}" destId="{269D76FC-D029-4BB5-9305-3EB10D04A986}" srcOrd="0" destOrd="0" presId="urn:microsoft.com/office/officeart/2005/8/layout/vList6"/>
    <dgm:cxn modelId="{F54A4218-46F0-4507-8830-81A14C96BE57}" srcId="{0D08F2F7-65D2-420A-848E-6D8343B14512}" destId="{959950C2-2256-4DC2-A9C4-D0F1C800B6B6}" srcOrd="1" destOrd="0" parTransId="{F6C57383-D7AE-4C0C-AFFA-5189BD40EDDD}" sibTransId="{05961F2E-1371-4570-933C-A70709D8526B}"/>
    <dgm:cxn modelId="{A87BCB20-E036-413F-BA03-F6E6F4EEDF46}" type="presOf" srcId="{E4435486-F990-4793-9E42-241CE368A536}" destId="{181657CC-8F4E-4182-A0A1-0824059DBBF3}" srcOrd="0" destOrd="1" presId="urn:microsoft.com/office/officeart/2005/8/layout/vList6"/>
    <dgm:cxn modelId="{80740123-4D8A-44E0-801C-AF00B94F41BF}" type="presOf" srcId="{BF2E09FB-4F4E-4633-A706-65912D0A0CE0}" destId="{B12B72E3-1B76-42CE-97DE-2FC9696099A2}" srcOrd="0" destOrd="0" presId="urn:microsoft.com/office/officeart/2005/8/layout/vList6"/>
    <dgm:cxn modelId="{5A2CD426-42DF-4C69-BFCA-DBD4BE40D982}" srcId="{FE4FB553-92EE-4C75-93EE-0DC9E24ED186}" destId="{CC1E4C75-E8D1-4343-8E3F-CFB96384C8BF}" srcOrd="0" destOrd="0" parTransId="{C852E31D-2432-4380-A201-56657A443EEE}" sibTransId="{75C0475F-F326-4F18-ADC1-B9120E4D80DA}"/>
    <dgm:cxn modelId="{3CC3942B-E8E4-4038-A4E5-3C7FBA062D54}" type="presOf" srcId="{EECDC95F-96FF-4045-847A-19C1395F54D5}" destId="{E7D496BE-CA86-44B4-9660-13EA3C0DE505}" srcOrd="0" destOrd="0" presId="urn:microsoft.com/office/officeart/2005/8/layout/vList6"/>
    <dgm:cxn modelId="{E052A732-B01F-4247-A425-62F7C43F56BF}" type="presOf" srcId="{959950C2-2256-4DC2-A9C4-D0F1C800B6B6}" destId="{E7D496BE-CA86-44B4-9660-13EA3C0DE505}" srcOrd="0" destOrd="1" presId="urn:microsoft.com/office/officeart/2005/8/layout/vList6"/>
    <dgm:cxn modelId="{2D00FE32-24E4-403B-9FE0-2C142BDD1354}" srcId="{BF2E09FB-4F4E-4633-A706-65912D0A0CE0}" destId="{8D4BA6A7-4F0C-471F-9A8E-3BE7AC0E565C}" srcOrd="1" destOrd="0" parTransId="{7052127E-23C6-4B6B-A63C-E1A79829C64A}" sibTransId="{2E8229F4-3EBE-4EC6-957F-7B7A5179DA0B}"/>
    <dgm:cxn modelId="{7C66ED34-CB25-4196-913A-96DE03CAC1C4}" srcId="{D2BFE50A-D0A3-435C-8B34-A1259ABE7348}" destId="{64A3DDD0-2C7F-48B3-A676-C86B2AD19CB9}" srcOrd="2" destOrd="0" parTransId="{7EC34FA7-C13E-4477-936E-8309EA0164AB}" sibTransId="{AF307158-76D0-400D-9AAD-FBADA45A22B7}"/>
    <dgm:cxn modelId="{91FF253A-5854-4E99-AD00-CE762A9CDF69}" type="presOf" srcId="{FE4FB553-92EE-4C75-93EE-0DC9E24ED186}" destId="{5947672C-8929-4C1F-A958-A9C3CE4D8F8A}" srcOrd="0" destOrd="0" presId="urn:microsoft.com/office/officeart/2005/8/layout/vList6"/>
    <dgm:cxn modelId="{4FE8E75D-FFBE-4250-90C9-267B3DAB3C51}" srcId="{D2BFE50A-D0A3-435C-8B34-A1259ABE7348}" destId="{0D08F2F7-65D2-420A-848E-6D8343B14512}" srcOrd="3" destOrd="0" parTransId="{B73AE87F-F476-43AF-8117-866895CBF2F2}" sibTransId="{B243AC05-5105-45DF-A32E-33EBAEC77891}"/>
    <dgm:cxn modelId="{ABEE1365-8421-4F99-98A8-DC27AE51BAE8}" srcId="{FE4FB553-92EE-4C75-93EE-0DC9E24ED186}" destId="{E8184EC8-7899-4506-938F-BABDC35738EA}" srcOrd="2" destOrd="0" parTransId="{A6BE9517-4D6E-43B9-B2BD-BB605567BFAE}" sibTransId="{4420681A-B2B2-4A60-94E5-A8358CC497AB}"/>
    <dgm:cxn modelId="{A3D7C468-75FA-4586-9C16-5A5168771201}" type="presOf" srcId="{64A3DDD0-2C7F-48B3-A676-C86B2AD19CB9}" destId="{6AC3DBC9-1679-42F5-87A0-EB047BB83B94}" srcOrd="0" destOrd="0" presId="urn:microsoft.com/office/officeart/2005/8/layout/vList6"/>
    <dgm:cxn modelId="{87A8896B-1566-4F27-AB61-D7D0975B1412}" type="presOf" srcId="{CC1E4C75-E8D1-4343-8E3F-CFB96384C8BF}" destId="{6C630EF2-F4D9-4C4B-9833-3C14CC8F0344}" srcOrd="0" destOrd="0" presId="urn:microsoft.com/office/officeart/2005/8/layout/vList6"/>
    <dgm:cxn modelId="{2CCD1072-1A2C-4460-8717-18F0D508BDD2}" type="presOf" srcId="{2800ED0E-5476-44A4-BEE0-E6122CFAB0A3}" destId="{72C1B536-7075-459F-949E-E6331FD6307D}" srcOrd="0" destOrd="0" presId="urn:microsoft.com/office/officeart/2005/8/layout/vList6"/>
    <dgm:cxn modelId="{54DA7957-A2C8-4A98-B3BF-75281E3ABB79}" type="presOf" srcId="{E8184EC8-7899-4506-938F-BABDC35738EA}" destId="{6C630EF2-F4D9-4C4B-9833-3C14CC8F0344}" srcOrd="0" destOrd="2" presId="urn:microsoft.com/office/officeart/2005/8/layout/vList6"/>
    <dgm:cxn modelId="{453FE07F-5C9D-4E0E-BDA5-23D3618BFC37}" srcId="{D2BFE50A-D0A3-435C-8B34-A1259ABE7348}" destId="{4C58E409-E655-41CE-BFF8-89CAF74E03AA}" srcOrd="4" destOrd="0" parTransId="{4281D9ED-5C6F-4BBE-BC4D-1342DE932713}" sibTransId="{9AF93270-73D0-4C4A-A521-CA7676C24E87}"/>
    <dgm:cxn modelId="{8C64EE8D-64EF-4E89-81B0-AA242CFCE463}" type="presOf" srcId="{9F315A57-D2E6-4920-93EF-EF63FE1211EE}" destId="{181657CC-8F4E-4182-A0A1-0824059DBBF3}" srcOrd="0" destOrd="0" presId="urn:microsoft.com/office/officeart/2005/8/layout/vList6"/>
    <dgm:cxn modelId="{6AC5EA8F-35A5-4A6F-BB31-5C0F5ED7A810}" type="presOf" srcId="{0D08F2F7-65D2-420A-848E-6D8343B14512}" destId="{A331F73B-7765-450E-A9E2-1D871E465C9C}" srcOrd="0" destOrd="0" presId="urn:microsoft.com/office/officeart/2005/8/layout/vList6"/>
    <dgm:cxn modelId="{F4E99B96-FCF9-4D80-9E19-45911863D739}" srcId="{4C58E409-E655-41CE-BFF8-89CAF74E03AA}" destId="{E4435486-F990-4793-9E42-241CE368A536}" srcOrd="1" destOrd="0" parTransId="{FFA6A24A-EE31-4922-B488-91A06D0AF417}" sibTransId="{A4296D30-1235-4C7E-B14D-D004DDEDEF32}"/>
    <dgm:cxn modelId="{431BC798-04DC-4461-984D-93029303687A}" type="presOf" srcId="{4C58E409-E655-41CE-BFF8-89CAF74E03AA}" destId="{5D5D7232-E7AD-4E40-81DD-79ECCBAE23F5}" srcOrd="0" destOrd="0" presId="urn:microsoft.com/office/officeart/2005/8/layout/vList6"/>
    <dgm:cxn modelId="{5DB3F4BC-08A6-412B-9665-804D1154AE96}" type="presOf" srcId="{8D4BA6A7-4F0C-471F-9A8E-3BE7AC0E565C}" destId="{269D76FC-D029-4BB5-9305-3EB10D04A986}" srcOrd="0" destOrd="1" presId="urn:microsoft.com/office/officeart/2005/8/layout/vList6"/>
    <dgm:cxn modelId="{0C54CCC4-7435-4AF6-9BFB-E38462AFCB6D}" srcId="{0D08F2F7-65D2-420A-848E-6D8343B14512}" destId="{EECDC95F-96FF-4045-847A-19C1395F54D5}" srcOrd="0" destOrd="0" parTransId="{82048ECE-54A7-4963-8670-57467AFB5D3D}" sibTransId="{9E8BDD3E-1E90-483F-A0D9-9B1CA3797E94}"/>
    <dgm:cxn modelId="{694D03C9-E6CA-4202-8C1B-5C8D03C22B52}" srcId="{64A3DDD0-2C7F-48B3-A676-C86B2AD19CB9}" destId="{2800ED0E-5476-44A4-BEE0-E6122CFAB0A3}" srcOrd="0" destOrd="0" parTransId="{E643CC3A-78F4-4FDC-9CA6-06511768EE70}" sibTransId="{935F2631-B75E-482B-BD82-DBAA68E91F0D}"/>
    <dgm:cxn modelId="{038420D0-0E30-4F0A-A543-D32A4BFCE687}" type="presOf" srcId="{D2BFE50A-D0A3-435C-8B34-A1259ABE7348}" destId="{6F67E7C1-5DAA-49CB-8C13-77497C47E707}" srcOrd="0" destOrd="0" presId="urn:microsoft.com/office/officeart/2005/8/layout/vList6"/>
    <dgm:cxn modelId="{CD835FD0-A602-4C98-9AC7-83EC37839F1F}" type="presOf" srcId="{4200E969-1B29-49B2-89BE-41C96084EA99}" destId="{6C630EF2-F4D9-4C4B-9833-3C14CC8F0344}" srcOrd="0" destOrd="1" presId="urn:microsoft.com/office/officeart/2005/8/layout/vList6"/>
    <dgm:cxn modelId="{AFC407D5-3B7C-4762-8BFB-93D49A274E21}" srcId="{FE4FB553-92EE-4C75-93EE-0DC9E24ED186}" destId="{4200E969-1B29-49B2-89BE-41C96084EA99}" srcOrd="1" destOrd="0" parTransId="{F1085ADB-3445-4737-95B3-CE21ABF231F3}" sibTransId="{F899A6B5-996A-4362-B93A-AF0F3512C0DA}"/>
    <dgm:cxn modelId="{C5AC30DD-C5F4-4DF2-89B6-4EA8183D0C12}" srcId="{D2BFE50A-D0A3-435C-8B34-A1259ABE7348}" destId="{FE4FB553-92EE-4C75-93EE-0DC9E24ED186}" srcOrd="1" destOrd="0" parTransId="{4F019CDE-877C-4DB7-8CD3-48D6F6B8EECB}" sibTransId="{B2B91B63-CF23-4EF6-A68C-FA1E01405ADD}"/>
    <dgm:cxn modelId="{0EE2D7F1-66FF-44FC-B979-D054A028D4E2}" srcId="{4C58E409-E655-41CE-BFF8-89CAF74E03AA}" destId="{9F315A57-D2E6-4920-93EF-EF63FE1211EE}" srcOrd="0" destOrd="0" parTransId="{7D7BBA0F-BCE6-4918-91C1-B2B356888657}" sibTransId="{F0A24C8B-8E2E-43F7-9CE9-04B77CD5F23E}"/>
    <dgm:cxn modelId="{9C0881FD-A76B-483F-9C19-23B43234DBC6}" srcId="{BF2E09FB-4F4E-4633-A706-65912D0A0CE0}" destId="{5BFE905B-4009-40D2-A9C5-95B9424B5140}" srcOrd="0" destOrd="0" parTransId="{6FC955E2-1855-40E3-8972-0C2E2F277687}" sibTransId="{6539247D-F8C3-4301-A361-C63A2A6CAC55}"/>
    <dgm:cxn modelId="{515C93A2-203D-4B0C-832A-305D9BD96767}" type="presParOf" srcId="{6F67E7C1-5DAA-49CB-8C13-77497C47E707}" destId="{FEF3D8F0-0C5A-4843-95D3-10451C29DF72}" srcOrd="0" destOrd="0" presId="urn:microsoft.com/office/officeart/2005/8/layout/vList6"/>
    <dgm:cxn modelId="{CC8485E2-22D5-41C7-BA0B-589F60768AFB}" type="presParOf" srcId="{FEF3D8F0-0C5A-4843-95D3-10451C29DF72}" destId="{B12B72E3-1B76-42CE-97DE-2FC9696099A2}" srcOrd="0" destOrd="0" presId="urn:microsoft.com/office/officeart/2005/8/layout/vList6"/>
    <dgm:cxn modelId="{BE8E2EC8-ACB7-4224-8891-E9D62A80D656}" type="presParOf" srcId="{FEF3D8F0-0C5A-4843-95D3-10451C29DF72}" destId="{269D76FC-D029-4BB5-9305-3EB10D04A986}" srcOrd="1" destOrd="0" presId="urn:microsoft.com/office/officeart/2005/8/layout/vList6"/>
    <dgm:cxn modelId="{9B4E4D34-4B6B-4A91-95A0-2D3A3F33F98E}" type="presParOf" srcId="{6F67E7C1-5DAA-49CB-8C13-77497C47E707}" destId="{0D04B826-0C04-4963-8DED-A4361DB23A40}" srcOrd="1" destOrd="0" presId="urn:microsoft.com/office/officeart/2005/8/layout/vList6"/>
    <dgm:cxn modelId="{DF974C1F-7E22-4E03-A3A7-2C36C4422AFB}" type="presParOf" srcId="{6F67E7C1-5DAA-49CB-8C13-77497C47E707}" destId="{41CB5EED-5D72-4824-A924-DBB485FE24D2}" srcOrd="2" destOrd="0" presId="urn:microsoft.com/office/officeart/2005/8/layout/vList6"/>
    <dgm:cxn modelId="{AF81780C-89E7-4F6B-A7A7-481FA8BB0BCA}" type="presParOf" srcId="{41CB5EED-5D72-4824-A924-DBB485FE24D2}" destId="{5947672C-8929-4C1F-A958-A9C3CE4D8F8A}" srcOrd="0" destOrd="0" presId="urn:microsoft.com/office/officeart/2005/8/layout/vList6"/>
    <dgm:cxn modelId="{E7E11103-A704-4625-9BAA-69199B0ED626}" type="presParOf" srcId="{41CB5EED-5D72-4824-A924-DBB485FE24D2}" destId="{6C630EF2-F4D9-4C4B-9833-3C14CC8F0344}" srcOrd="1" destOrd="0" presId="urn:microsoft.com/office/officeart/2005/8/layout/vList6"/>
    <dgm:cxn modelId="{FF6BD5C0-A5BD-405F-B75B-65D970BFA6A1}" type="presParOf" srcId="{6F67E7C1-5DAA-49CB-8C13-77497C47E707}" destId="{9740325D-92F9-424D-9E4E-CBE8044A6C50}" srcOrd="3" destOrd="0" presId="urn:microsoft.com/office/officeart/2005/8/layout/vList6"/>
    <dgm:cxn modelId="{C56C1719-5785-462D-A9BA-D5CB16614480}" type="presParOf" srcId="{6F67E7C1-5DAA-49CB-8C13-77497C47E707}" destId="{D1A3E0D2-BEBE-4662-A55A-37ED2B8A2EE1}" srcOrd="4" destOrd="0" presId="urn:microsoft.com/office/officeart/2005/8/layout/vList6"/>
    <dgm:cxn modelId="{CCB30670-6034-48BE-B95C-00F378786301}" type="presParOf" srcId="{D1A3E0D2-BEBE-4662-A55A-37ED2B8A2EE1}" destId="{6AC3DBC9-1679-42F5-87A0-EB047BB83B94}" srcOrd="0" destOrd="0" presId="urn:microsoft.com/office/officeart/2005/8/layout/vList6"/>
    <dgm:cxn modelId="{1B65B248-9424-426D-9263-7554A9D73BD6}" type="presParOf" srcId="{D1A3E0D2-BEBE-4662-A55A-37ED2B8A2EE1}" destId="{72C1B536-7075-459F-949E-E6331FD6307D}" srcOrd="1" destOrd="0" presId="urn:microsoft.com/office/officeart/2005/8/layout/vList6"/>
    <dgm:cxn modelId="{A1FE088F-0D46-45DC-BFF4-C672A869E8F7}" type="presParOf" srcId="{6F67E7C1-5DAA-49CB-8C13-77497C47E707}" destId="{7EEC84A6-DFA2-488A-8D41-A390AC134653}" srcOrd="5" destOrd="0" presId="urn:microsoft.com/office/officeart/2005/8/layout/vList6"/>
    <dgm:cxn modelId="{8F27EB22-2E32-4C7F-874B-B530683FB0C2}" type="presParOf" srcId="{6F67E7C1-5DAA-49CB-8C13-77497C47E707}" destId="{D2B04EC3-D4A0-4E06-94F9-7B42D92D0760}" srcOrd="6" destOrd="0" presId="urn:microsoft.com/office/officeart/2005/8/layout/vList6"/>
    <dgm:cxn modelId="{97F43155-2DF1-4966-AC7B-54671866B752}" type="presParOf" srcId="{D2B04EC3-D4A0-4E06-94F9-7B42D92D0760}" destId="{A331F73B-7765-450E-A9E2-1D871E465C9C}" srcOrd="0" destOrd="0" presId="urn:microsoft.com/office/officeart/2005/8/layout/vList6"/>
    <dgm:cxn modelId="{CEAD94DD-316C-4036-9E49-A8582D9CA80A}" type="presParOf" srcId="{D2B04EC3-D4A0-4E06-94F9-7B42D92D0760}" destId="{E7D496BE-CA86-44B4-9660-13EA3C0DE505}" srcOrd="1" destOrd="0" presId="urn:microsoft.com/office/officeart/2005/8/layout/vList6"/>
    <dgm:cxn modelId="{5D3425CC-B24E-418B-9BCC-0E405282DBAF}" type="presParOf" srcId="{6F67E7C1-5DAA-49CB-8C13-77497C47E707}" destId="{A222591D-4AF5-4D3F-BBF7-C0BC63E9E133}" srcOrd="7" destOrd="0" presId="urn:microsoft.com/office/officeart/2005/8/layout/vList6"/>
    <dgm:cxn modelId="{922FF5E8-851B-4E6B-B8C5-AC555BCBDD7A}" type="presParOf" srcId="{6F67E7C1-5DAA-49CB-8C13-77497C47E707}" destId="{AE21C97D-54E9-4EB1-AA13-7A5283329977}" srcOrd="8" destOrd="0" presId="urn:microsoft.com/office/officeart/2005/8/layout/vList6"/>
    <dgm:cxn modelId="{BB8031D8-5113-47B6-8821-18B697A22D33}" type="presParOf" srcId="{AE21C97D-54E9-4EB1-AA13-7A5283329977}" destId="{5D5D7232-E7AD-4E40-81DD-79ECCBAE23F5}" srcOrd="0" destOrd="0" presId="urn:microsoft.com/office/officeart/2005/8/layout/vList6"/>
    <dgm:cxn modelId="{D517FA88-9292-407F-B737-2FB96E13A1DE}" type="presParOf" srcId="{AE21C97D-54E9-4EB1-AA13-7A5283329977}" destId="{181657CC-8F4E-4182-A0A1-0824059DBBF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432ABA-19A6-4F1F-8070-7E412EFBE78C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8C0A81-578E-4EC8-9FAE-508EAB9D4230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O" sz="2000" b="1" dirty="0">
              <a:solidFill>
                <a:srgbClr val="002060"/>
              </a:solidFill>
            </a:rPr>
            <a:t>Dinámica de competencia</a:t>
          </a:r>
        </a:p>
        <a:p>
          <a:r>
            <a:rPr lang="es-CO" sz="2000" b="1" dirty="0">
              <a:solidFill>
                <a:srgbClr val="002060"/>
              </a:solidFill>
            </a:rPr>
            <a:t>(Alta, media o baja)</a:t>
          </a:r>
        </a:p>
      </dgm:t>
    </dgm:pt>
    <dgm:pt modelId="{3B79300B-2ED1-4023-B28A-0D5E15FFC5A4}" type="parTrans" cxnId="{8D90D9C3-5998-4899-A760-F05A462FA73D}">
      <dgm:prSet/>
      <dgm:spPr/>
      <dgm:t>
        <a:bodyPr/>
        <a:lstStyle/>
        <a:p>
          <a:endParaRPr lang="es-CO" sz="2000"/>
        </a:p>
      </dgm:t>
    </dgm:pt>
    <dgm:pt modelId="{C195A9A8-4C79-4C65-9C51-925AC28A91E8}" type="sibTrans" cxnId="{8D90D9C3-5998-4899-A760-F05A462FA73D}">
      <dgm:prSet/>
      <dgm:spPr/>
      <dgm:t>
        <a:bodyPr/>
        <a:lstStyle/>
        <a:p>
          <a:endParaRPr lang="es-CO" sz="2000"/>
        </a:p>
      </dgm:t>
    </dgm:pt>
    <dgm:pt modelId="{42C9EB0E-1475-4432-ACC9-45556904E60E}">
      <dgm:prSet phldrT="[Texto]" custT="1"/>
      <dgm:spPr>
        <a:solidFill>
          <a:schemeClr val="accent4">
            <a:lumMod val="60000"/>
            <a:lumOff val="40000"/>
          </a:schemeClr>
        </a:solidFill>
        <a:ln w="38100"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s-CO" sz="2000" b="1">
              <a:solidFill>
                <a:srgbClr val="002060"/>
              </a:solidFill>
            </a:rPr>
            <a:t>Propuesta régimen mayorista</a:t>
          </a:r>
        </a:p>
      </dgm:t>
    </dgm:pt>
    <dgm:pt modelId="{70F408C6-4317-4103-A31E-E6D524A72331}" type="parTrans" cxnId="{B831BBF5-ED8B-4FE5-B82E-98C38B4B5D81}">
      <dgm:prSet/>
      <dgm:spPr/>
      <dgm:t>
        <a:bodyPr/>
        <a:lstStyle/>
        <a:p>
          <a:endParaRPr lang="es-CO" sz="2000"/>
        </a:p>
      </dgm:t>
    </dgm:pt>
    <dgm:pt modelId="{1253C860-DFDD-4B2A-9202-6ACC50026D47}" type="sibTrans" cxnId="{B831BBF5-ED8B-4FE5-B82E-98C38B4B5D81}">
      <dgm:prSet/>
      <dgm:spPr/>
      <dgm:t>
        <a:bodyPr/>
        <a:lstStyle/>
        <a:p>
          <a:endParaRPr lang="es-CO" sz="2000"/>
        </a:p>
      </dgm:t>
    </dgm:pt>
    <dgm:pt modelId="{DFB6CC13-5EF7-4418-9C64-E0A0761B84D8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000" b="1">
              <a:solidFill>
                <a:srgbClr val="002060"/>
              </a:solidFill>
              <a:latin typeface="+mn-lt"/>
            </a:rPr>
            <a:t>Baja dinámica:</a:t>
          </a:r>
        </a:p>
        <a:p>
          <a:r>
            <a:rPr lang="es-CO" sz="2000" b="1">
              <a:solidFill>
                <a:srgbClr val="002060"/>
              </a:solidFill>
              <a:latin typeface="+mn-lt"/>
            </a:rPr>
            <a:t>Control directo</a:t>
          </a:r>
        </a:p>
        <a:p>
          <a:r>
            <a:rPr lang="es-CO" sz="1400" b="1" i="1">
              <a:solidFill>
                <a:srgbClr val="002060"/>
              </a:solidFill>
              <a:latin typeface="+mn-lt"/>
            </a:rPr>
            <a:t>(Actualmente se utiliza este régimen de precios)</a:t>
          </a:r>
        </a:p>
      </dgm:t>
    </dgm:pt>
    <dgm:pt modelId="{1CCC8648-AB98-463E-A464-6F36278C254C}" type="parTrans" cxnId="{A2BFEF0A-D116-447D-94A0-013A6379100F}">
      <dgm:prSet/>
      <dgm:spPr/>
      <dgm:t>
        <a:bodyPr/>
        <a:lstStyle/>
        <a:p>
          <a:endParaRPr lang="es-CO" sz="2000"/>
        </a:p>
      </dgm:t>
    </dgm:pt>
    <dgm:pt modelId="{22A51F4F-7F33-4972-8BCE-0465C04E9A70}" type="sibTrans" cxnId="{A2BFEF0A-D116-447D-94A0-013A6379100F}">
      <dgm:prSet/>
      <dgm:spPr/>
      <dgm:t>
        <a:bodyPr/>
        <a:lstStyle/>
        <a:p>
          <a:endParaRPr lang="es-CO" sz="2000"/>
        </a:p>
      </dgm:t>
    </dgm:pt>
    <dgm:pt modelId="{3E0016E6-D6BE-466F-AC74-857E3370A71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CO" sz="2000" b="1">
              <a:solidFill>
                <a:srgbClr val="002060"/>
              </a:solidFill>
              <a:latin typeface="+mn-lt"/>
            </a:rPr>
            <a:t>Alta/moderada dinámica: </a:t>
          </a:r>
        </a:p>
        <a:p>
          <a:r>
            <a:rPr lang="es-CO" sz="2000" b="1">
              <a:solidFill>
                <a:srgbClr val="002060"/>
              </a:solidFill>
              <a:latin typeface="+mn-lt"/>
            </a:rPr>
            <a:t>Libertad vigilada</a:t>
          </a:r>
        </a:p>
      </dgm:t>
    </dgm:pt>
    <dgm:pt modelId="{5426434F-171E-4E8E-A75A-0259C2ED6167}" type="parTrans" cxnId="{89393C8E-5BF7-479F-9E5B-94611F086E20}">
      <dgm:prSet/>
      <dgm:spPr/>
      <dgm:t>
        <a:bodyPr/>
        <a:lstStyle/>
        <a:p>
          <a:endParaRPr lang="es-CO" sz="2000"/>
        </a:p>
      </dgm:t>
    </dgm:pt>
    <dgm:pt modelId="{E2A329AF-F05E-4055-91D5-BEADB5637338}" type="sibTrans" cxnId="{89393C8E-5BF7-479F-9E5B-94611F086E20}">
      <dgm:prSet/>
      <dgm:spPr/>
      <dgm:t>
        <a:bodyPr/>
        <a:lstStyle/>
        <a:p>
          <a:endParaRPr lang="es-CO" sz="2000"/>
        </a:p>
      </dgm:t>
    </dgm:pt>
    <dgm:pt modelId="{F3AAF1B4-4390-457B-BE09-4170246F24A5}">
      <dgm:prSet phldrT="[Texto]" custT="1"/>
      <dgm:spPr>
        <a:solidFill>
          <a:schemeClr val="accent4">
            <a:lumMod val="60000"/>
            <a:lumOff val="40000"/>
          </a:schemeClr>
        </a:solidFill>
        <a:ln w="28575"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s-CO" sz="2000" b="1">
              <a:solidFill>
                <a:srgbClr val="002060"/>
              </a:solidFill>
            </a:rPr>
            <a:t>Propuesta de margen mayorista ($/kg), estableciendo un valor máximo vía Resolución.</a:t>
          </a:r>
        </a:p>
      </dgm:t>
    </dgm:pt>
    <dgm:pt modelId="{1218624E-E67D-4683-BBA9-AA8BDC588C57}" type="parTrans" cxnId="{E9E6D06E-4AE9-427A-8A81-E7F367B5F696}">
      <dgm:prSet/>
      <dgm:spPr/>
      <dgm:t>
        <a:bodyPr/>
        <a:lstStyle/>
        <a:p>
          <a:endParaRPr lang="es-CO" sz="2000"/>
        </a:p>
      </dgm:t>
    </dgm:pt>
    <dgm:pt modelId="{76375969-DA0D-42D7-B108-5993CD773B7B}" type="sibTrans" cxnId="{E9E6D06E-4AE9-427A-8A81-E7F367B5F696}">
      <dgm:prSet/>
      <dgm:spPr/>
      <dgm:t>
        <a:bodyPr/>
        <a:lstStyle/>
        <a:p>
          <a:endParaRPr lang="es-CO" sz="2000"/>
        </a:p>
      </dgm:t>
    </dgm:pt>
    <dgm:pt modelId="{871754BC-FC36-4989-890A-010D3F327CE3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CO" sz="2000" b="1">
              <a:solidFill>
                <a:srgbClr val="002060"/>
              </a:solidFill>
            </a:rPr>
            <a:t>Agentes determinan libremente sus precios con obligación de reporte.</a:t>
          </a:r>
        </a:p>
      </dgm:t>
    </dgm:pt>
    <dgm:pt modelId="{6E684B9D-C6BF-439D-86CE-DF6C56FBF7F4}" type="parTrans" cxnId="{5281118B-9132-4A8C-BE04-ED2AC9FA1725}">
      <dgm:prSet/>
      <dgm:spPr/>
      <dgm:t>
        <a:bodyPr/>
        <a:lstStyle/>
        <a:p>
          <a:endParaRPr lang="es-CO"/>
        </a:p>
      </dgm:t>
    </dgm:pt>
    <dgm:pt modelId="{B20B5049-EA5D-4CBD-9A48-1DF2579B7F4E}" type="sibTrans" cxnId="{5281118B-9132-4A8C-BE04-ED2AC9FA1725}">
      <dgm:prSet/>
      <dgm:spPr/>
      <dgm:t>
        <a:bodyPr/>
        <a:lstStyle/>
        <a:p>
          <a:endParaRPr lang="es-CO"/>
        </a:p>
      </dgm:t>
    </dgm:pt>
    <dgm:pt modelId="{2963F414-ABDC-4B7A-A36B-41D0CE8419ED}" type="pres">
      <dgm:prSet presAssocID="{95432ABA-19A6-4F1F-8070-7E412EFBE78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DE3265-769B-4A9D-B6C3-61D663ECC104}" type="pres">
      <dgm:prSet presAssocID="{3C8C0A81-578E-4EC8-9FAE-508EAB9D4230}" presName="hierRoot1" presStyleCnt="0">
        <dgm:presLayoutVars>
          <dgm:hierBranch val="init"/>
        </dgm:presLayoutVars>
      </dgm:prSet>
      <dgm:spPr/>
    </dgm:pt>
    <dgm:pt modelId="{1DA9CBD5-DEE2-46CD-AB5E-C48FDA05DB7D}" type="pres">
      <dgm:prSet presAssocID="{3C8C0A81-578E-4EC8-9FAE-508EAB9D4230}" presName="rootComposite1" presStyleCnt="0"/>
      <dgm:spPr/>
    </dgm:pt>
    <dgm:pt modelId="{66971F03-7B03-4D79-9886-BE029416A310}" type="pres">
      <dgm:prSet presAssocID="{3C8C0A81-578E-4EC8-9FAE-508EAB9D4230}" presName="rootText1" presStyleLbl="node0" presStyleIdx="0" presStyleCnt="1" custScaleY="154307">
        <dgm:presLayoutVars>
          <dgm:chPref val="3"/>
        </dgm:presLayoutVars>
      </dgm:prSet>
      <dgm:spPr/>
    </dgm:pt>
    <dgm:pt modelId="{49322160-30B3-4100-9EC2-A2281A471C1B}" type="pres">
      <dgm:prSet presAssocID="{3C8C0A81-578E-4EC8-9FAE-508EAB9D4230}" presName="rootConnector1" presStyleLbl="node1" presStyleIdx="0" presStyleCnt="0"/>
      <dgm:spPr/>
    </dgm:pt>
    <dgm:pt modelId="{DA4CA231-F316-461E-B41F-39A2277F1B83}" type="pres">
      <dgm:prSet presAssocID="{3C8C0A81-578E-4EC8-9FAE-508EAB9D4230}" presName="hierChild2" presStyleCnt="0"/>
      <dgm:spPr/>
    </dgm:pt>
    <dgm:pt modelId="{953448D8-3D69-40A7-9975-2FE431334174}" type="pres">
      <dgm:prSet presAssocID="{70F408C6-4317-4103-A31E-E6D524A72331}" presName="Name64" presStyleLbl="parChTrans1D2" presStyleIdx="0" presStyleCnt="1"/>
      <dgm:spPr/>
    </dgm:pt>
    <dgm:pt modelId="{786262F9-EA30-411C-8B33-D9F7B622338A}" type="pres">
      <dgm:prSet presAssocID="{42C9EB0E-1475-4432-ACC9-45556904E60E}" presName="hierRoot2" presStyleCnt="0">
        <dgm:presLayoutVars>
          <dgm:hierBranch val="init"/>
        </dgm:presLayoutVars>
      </dgm:prSet>
      <dgm:spPr/>
    </dgm:pt>
    <dgm:pt modelId="{107D771D-4381-46E9-8965-616E5CA4CADD}" type="pres">
      <dgm:prSet presAssocID="{42C9EB0E-1475-4432-ACC9-45556904E60E}" presName="rootComposite" presStyleCnt="0"/>
      <dgm:spPr/>
    </dgm:pt>
    <dgm:pt modelId="{1BCA208E-16BE-4DCA-9FBC-E81A3E419F8B}" type="pres">
      <dgm:prSet presAssocID="{42C9EB0E-1475-4432-ACC9-45556904E60E}" presName="rootText" presStyleLbl="node2" presStyleIdx="0" presStyleCnt="1">
        <dgm:presLayoutVars>
          <dgm:chPref val="3"/>
        </dgm:presLayoutVars>
      </dgm:prSet>
      <dgm:spPr/>
    </dgm:pt>
    <dgm:pt modelId="{B9784E80-978F-439B-B034-236E4D323811}" type="pres">
      <dgm:prSet presAssocID="{42C9EB0E-1475-4432-ACC9-45556904E60E}" presName="rootConnector" presStyleLbl="node2" presStyleIdx="0" presStyleCnt="1"/>
      <dgm:spPr/>
    </dgm:pt>
    <dgm:pt modelId="{29AE0A1C-10C6-4E4F-BF0B-B794912B5E0B}" type="pres">
      <dgm:prSet presAssocID="{42C9EB0E-1475-4432-ACC9-45556904E60E}" presName="hierChild4" presStyleCnt="0"/>
      <dgm:spPr/>
    </dgm:pt>
    <dgm:pt modelId="{2358D022-E197-4C5D-96BD-BF487B87E04A}" type="pres">
      <dgm:prSet presAssocID="{5426434F-171E-4E8E-A75A-0259C2ED6167}" presName="Name64" presStyleLbl="parChTrans1D3" presStyleIdx="0" presStyleCnt="2"/>
      <dgm:spPr/>
    </dgm:pt>
    <dgm:pt modelId="{E8539ABC-0251-4B47-848E-9E86EB2CECCE}" type="pres">
      <dgm:prSet presAssocID="{3E0016E6-D6BE-466F-AC74-857E3370A711}" presName="hierRoot2" presStyleCnt="0">
        <dgm:presLayoutVars>
          <dgm:hierBranch val="init"/>
        </dgm:presLayoutVars>
      </dgm:prSet>
      <dgm:spPr/>
    </dgm:pt>
    <dgm:pt modelId="{9E9CDFF9-D06D-4952-9515-7674C19B1801}" type="pres">
      <dgm:prSet presAssocID="{3E0016E6-D6BE-466F-AC74-857E3370A711}" presName="rootComposite" presStyleCnt="0"/>
      <dgm:spPr/>
    </dgm:pt>
    <dgm:pt modelId="{02E3E219-549A-4B7B-937F-218FBCA932F4}" type="pres">
      <dgm:prSet presAssocID="{3E0016E6-D6BE-466F-AC74-857E3370A711}" presName="rootText" presStyleLbl="node3" presStyleIdx="0" presStyleCnt="2" custScaleY="165043">
        <dgm:presLayoutVars>
          <dgm:chPref val="3"/>
        </dgm:presLayoutVars>
      </dgm:prSet>
      <dgm:spPr/>
    </dgm:pt>
    <dgm:pt modelId="{63B17E0F-9FDC-411C-8A87-EF34F66D7647}" type="pres">
      <dgm:prSet presAssocID="{3E0016E6-D6BE-466F-AC74-857E3370A711}" presName="rootConnector" presStyleLbl="node3" presStyleIdx="0" presStyleCnt="2"/>
      <dgm:spPr/>
    </dgm:pt>
    <dgm:pt modelId="{483B6D95-FBAA-40E3-BFB4-30F54DFCE6DD}" type="pres">
      <dgm:prSet presAssocID="{3E0016E6-D6BE-466F-AC74-857E3370A711}" presName="hierChild4" presStyleCnt="0"/>
      <dgm:spPr/>
    </dgm:pt>
    <dgm:pt modelId="{42599328-1F0E-435F-8403-2611C4141298}" type="pres">
      <dgm:prSet presAssocID="{6E684B9D-C6BF-439D-86CE-DF6C56FBF7F4}" presName="Name64" presStyleLbl="parChTrans1D4" presStyleIdx="0" presStyleCnt="2"/>
      <dgm:spPr/>
    </dgm:pt>
    <dgm:pt modelId="{2B6AFD3D-630E-4B29-8052-319A94B8AB13}" type="pres">
      <dgm:prSet presAssocID="{871754BC-FC36-4989-890A-010D3F327CE3}" presName="hierRoot2" presStyleCnt="0">
        <dgm:presLayoutVars>
          <dgm:hierBranch val="init"/>
        </dgm:presLayoutVars>
      </dgm:prSet>
      <dgm:spPr/>
    </dgm:pt>
    <dgm:pt modelId="{62BA747E-1748-4D6C-9EE3-6F0AB9608391}" type="pres">
      <dgm:prSet presAssocID="{871754BC-FC36-4989-890A-010D3F327CE3}" presName="rootComposite" presStyleCnt="0"/>
      <dgm:spPr/>
    </dgm:pt>
    <dgm:pt modelId="{0EFC3422-447D-4F94-8925-8C0761437B00}" type="pres">
      <dgm:prSet presAssocID="{871754BC-FC36-4989-890A-010D3F327CE3}" presName="rootText" presStyleLbl="node4" presStyleIdx="0" presStyleCnt="2" custScaleY="165866">
        <dgm:presLayoutVars>
          <dgm:chPref val="3"/>
        </dgm:presLayoutVars>
      </dgm:prSet>
      <dgm:spPr/>
    </dgm:pt>
    <dgm:pt modelId="{6B4551E3-6C66-49BC-B882-23BA15E20494}" type="pres">
      <dgm:prSet presAssocID="{871754BC-FC36-4989-890A-010D3F327CE3}" presName="rootConnector" presStyleLbl="node4" presStyleIdx="0" presStyleCnt="2"/>
      <dgm:spPr/>
    </dgm:pt>
    <dgm:pt modelId="{359F8616-230F-4296-97BE-08F73AB31A8A}" type="pres">
      <dgm:prSet presAssocID="{871754BC-FC36-4989-890A-010D3F327CE3}" presName="hierChild4" presStyleCnt="0"/>
      <dgm:spPr/>
    </dgm:pt>
    <dgm:pt modelId="{9AD08ABB-39D3-41B2-B78D-C980695A5232}" type="pres">
      <dgm:prSet presAssocID="{871754BC-FC36-4989-890A-010D3F327CE3}" presName="hierChild5" presStyleCnt="0"/>
      <dgm:spPr/>
    </dgm:pt>
    <dgm:pt modelId="{1872AAAD-21D9-4276-93FF-3FC5126EF05C}" type="pres">
      <dgm:prSet presAssocID="{3E0016E6-D6BE-466F-AC74-857E3370A711}" presName="hierChild5" presStyleCnt="0"/>
      <dgm:spPr/>
    </dgm:pt>
    <dgm:pt modelId="{CA8BC6CB-CCBB-465D-9CD2-9BD3B8C25195}" type="pres">
      <dgm:prSet presAssocID="{1CCC8648-AB98-463E-A464-6F36278C254C}" presName="Name64" presStyleLbl="parChTrans1D3" presStyleIdx="1" presStyleCnt="2"/>
      <dgm:spPr/>
    </dgm:pt>
    <dgm:pt modelId="{64D9940C-BEC6-47C0-8428-F8C5C7B2D128}" type="pres">
      <dgm:prSet presAssocID="{DFB6CC13-5EF7-4418-9C64-E0A0761B84D8}" presName="hierRoot2" presStyleCnt="0">
        <dgm:presLayoutVars>
          <dgm:hierBranch val="init"/>
        </dgm:presLayoutVars>
      </dgm:prSet>
      <dgm:spPr/>
    </dgm:pt>
    <dgm:pt modelId="{F9FF8001-92B2-41FD-97DD-3A0BBF1D7C0B}" type="pres">
      <dgm:prSet presAssocID="{DFB6CC13-5EF7-4418-9C64-E0A0761B84D8}" presName="rootComposite" presStyleCnt="0"/>
      <dgm:spPr/>
    </dgm:pt>
    <dgm:pt modelId="{38ED28DF-F91C-470A-9B95-CF99CFC51857}" type="pres">
      <dgm:prSet presAssocID="{DFB6CC13-5EF7-4418-9C64-E0A0761B84D8}" presName="rootText" presStyleLbl="node3" presStyleIdx="1" presStyleCnt="2" custScaleY="191590" custLinFactNeighborY="15440">
        <dgm:presLayoutVars>
          <dgm:chPref val="3"/>
        </dgm:presLayoutVars>
      </dgm:prSet>
      <dgm:spPr/>
    </dgm:pt>
    <dgm:pt modelId="{D8B7AB39-18D2-4C81-B60F-7D88ABC6EAAC}" type="pres">
      <dgm:prSet presAssocID="{DFB6CC13-5EF7-4418-9C64-E0A0761B84D8}" presName="rootConnector" presStyleLbl="node3" presStyleIdx="1" presStyleCnt="2"/>
      <dgm:spPr/>
    </dgm:pt>
    <dgm:pt modelId="{E2FBB0DD-7415-4DED-A255-4DDD0DDB6A0F}" type="pres">
      <dgm:prSet presAssocID="{DFB6CC13-5EF7-4418-9C64-E0A0761B84D8}" presName="hierChild4" presStyleCnt="0"/>
      <dgm:spPr/>
    </dgm:pt>
    <dgm:pt modelId="{384C8768-251C-49AA-A505-328E4F8823B5}" type="pres">
      <dgm:prSet presAssocID="{1218624E-E67D-4683-BBA9-AA8BDC588C57}" presName="Name64" presStyleLbl="parChTrans1D4" presStyleIdx="1" presStyleCnt="2"/>
      <dgm:spPr/>
    </dgm:pt>
    <dgm:pt modelId="{239BB400-1243-4897-89A7-8A4B3B22D762}" type="pres">
      <dgm:prSet presAssocID="{F3AAF1B4-4390-457B-BE09-4170246F24A5}" presName="hierRoot2" presStyleCnt="0">
        <dgm:presLayoutVars>
          <dgm:hierBranch val="init"/>
        </dgm:presLayoutVars>
      </dgm:prSet>
      <dgm:spPr/>
    </dgm:pt>
    <dgm:pt modelId="{B0EFAF2F-6297-4741-A3CF-422D38CD37D8}" type="pres">
      <dgm:prSet presAssocID="{F3AAF1B4-4390-457B-BE09-4170246F24A5}" presName="rootComposite" presStyleCnt="0"/>
      <dgm:spPr/>
    </dgm:pt>
    <dgm:pt modelId="{D0E1F35B-E77D-4D25-AE49-5153C85F4BBD}" type="pres">
      <dgm:prSet presAssocID="{F3AAF1B4-4390-457B-BE09-4170246F24A5}" presName="rootText" presStyleLbl="node4" presStyleIdx="1" presStyleCnt="2" custScaleY="199298" custLinFactNeighborY="15440">
        <dgm:presLayoutVars>
          <dgm:chPref val="3"/>
        </dgm:presLayoutVars>
      </dgm:prSet>
      <dgm:spPr/>
    </dgm:pt>
    <dgm:pt modelId="{A0DBDE93-F7F1-4075-861D-122B25858BE2}" type="pres">
      <dgm:prSet presAssocID="{F3AAF1B4-4390-457B-BE09-4170246F24A5}" presName="rootConnector" presStyleLbl="node4" presStyleIdx="1" presStyleCnt="2"/>
      <dgm:spPr/>
    </dgm:pt>
    <dgm:pt modelId="{AD8C47F8-525F-4F7B-ACC2-5D04C8A4F347}" type="pres">
      <dgm:prSet presAssocID="{F3AAF1B4-4390-457B-BE09-4170246F24A5}" presName="hierChild4" presStyleCnt="0"/>
      <dgm:spPr/>
    </dgm:pt>
    <dgm:pt modelId="{69284D64-D9E8-4460-BAE8-A699DE7FBF6F}" type="pres">
      <dgm:prSet presAssocID="{F3AAF1B4-4390-457B-BE09-4170246F24A5}" presName="hierChild5" presStyleCnt="0"/>
      <dgm:spPr/>
    </dgm:pt>
    <dgm:pt modelId="{B0843653-6B6D-4D92-AEE5-CDA2843F40CE}" type="pres">
      <dgm:prSet presAssocID="{DFB6CC13-5EF7-4418-9C64-E0A0761B84D8}" presName="hierChild5" presStyleCnt="0"/>
      <dgm:spPr/>
    </dgm:pt>
    <dgm:pt modelId="{98F9D773-2356-4C87-9BE7-EB3C781BE1E2}" type="pres">
      <dgm:prSet presAssocID="{42C9EB0E-1475-4432-ACC9-45556904E60E}" presName="hierChild5" presStyleCnt="0"/>
      <dgm:spPr/>
    </dgm:pt>
    <dgm:pt modelId="{E70B6850-0F37-4F73-B230-002A27FB4726}" type="pres">
      <dgm:prSet presAssocID="{3C8C0A81-578E-4EC8-9FAE-508EAB9D4230}" presName="hierChild3" presStyleCnt="0"/>
      <dgm:spPr/>
    </dgm:pt>
  </dgm:ptLst>
  <dgm:cxnLst>
    <dgm:cxn modelId="{A2BFEF0A-D116-447D-94A0-013A6379100F}" srcId="{42C9EB0E-1475-4432-ACC9-45556904E60E}" destId="{DFB6CC13-5EF7-4418-9C64-E0A0761B84D8}" srcOrd="1" destOrd="0" parTransId="{1CCC8648-AB98-463E-A464-6F36278C254C}" sibTransId="{22A51F4F-7F33-4972-8BCE-0465C04E9A70}"/>
    <dgm:cxn modelId="{1DC9AC0C-0A93-44AC-B752-CFACC3BB3F40}" type="presOf" srcId="{3E0016E6-D6BE-466F-AC74-857E3370A711}" destId="{63B17E0F-9FDC-411C-8A87-EF34F66D7647}" srcOrd="1" destOrd="0" presId="urn:microsoft.com/office/officeart/2009/3/layout/HorizontalOrganizationChart"/>
    <dgm:cxn modelId="{9A4AEC1C-C657-4CD7-A859-F3D573A02F76}" type="presOf" srcId="{3C8C0A81-578E-4EC8-9FAE-508EAB9D4230}" destId="{49322160-30B3-4100-9EC2-A2281A471C1B}" srcOrd="1" destOrd="0" presId="urn:microsoft.com/office/officeart/2009/3/layout/HorizontalOrganizationChart"/>
    <dgm:cxn modelId="{8F51681E-C0C6-46A3-8556-B5459810A5CF}" type="presOf" srcId="{42C9EB0E-1475-4432-ACC9-45556904E60E}" destId="{1BCA208E-16BE-4DCA-9FBC-E81A3E419F8B}" srcOrd="0" destOrd="0" presId="urn:microsoft.com/office/officeart/2009/3/layout/HorizontalOrganizationChart"/>
    <dgm:cxn modelId="{53C4C52B-B186-4C0B-85D9-E06F2CB91638}" type="presOf" srcId="{F3AAF1B4-4390-457B-BE09-4170246F24A5}" destId="{D0E1F35B-E77D-4D25-AE49-5153C85F4BBD}" srcOrd="0" destOrd="0" presId="urn:microsoft.com/office/officeart/2009/3/layout/HorizontalOrganizationChart"/>
    <dgm:cxn modelId="{0D9C2B35-C55A-4029-9C66-234210A4A8B8}" type="presOf" srcId="{DFB6CC13-5EF7-4418-9C64-E0A0761B84D8}" destId="{38ED28DF-F91C-470A-9B95-CF99CFC51857}" srcOrd="0" destOrd="0" presId="urn:microsoft.com/office/officeart/2009/3/layout/HorizontalOrganizationChart"/>
    <dgm:cxn modelId="{20BF0C5B-8A4E-478E-9F28-518E73705A1B}" type="presOf" srcId="{F3AAF1B4-4390-457B-BE09-4170246F24A5}" destId="{A0DBDE93-F7F1-4075-861D-122B25858BE2}" srcOrd="1" destOrd="0" presId="urn:microsoft.com/office/officeart/2009/3/layout/HorizontalOrganizationChart"/>
    <dgm:cxn modelId="{C78DA961-F9D7-48CC-A4CD-11C97653A654}" type="presOf" srcId="{871754BC-FC36-4989-890A-010D3F327CE3}" destId="{0EFC3422-447D-4F94-8925-8C0761437B00}" srcOrd="0" destOrd="0" presId="urn:microsoft.com/office/officeart/2009/3/layout/HorizontalOrganizationChart"/>
    <dgm:cxn modelId="{0D9ED941-6B17-4726-9862-CD6F16CB6C29}" type="presOf" srcId="{95432ABA-19A6-4F1F-8070-7E412EFBE78C}" destId="{2963F414-ABDC-4B7A-A36B-41D0CE8419ED}" srcOrd="0" destOrd="0" presId="urn:microsoft.com/office/officeart/2009/3/layout/HorizontalOrganizationChart"/>
    <dgm:cxn modelId="{37906C43-CD7B-406F-B446-73E28F0EDF83}" type="presOf" srcId="{70F408C6-4317-4103-A31E-E6D524A72331}" destId="{953448D8-3D69-40A7-9975-2FE431334174}" srcOrd="0" destOrd="0" presId="urn:microsoft.com/office/officeart/2009/3/layout/HorizontalOrganizationChart"/>
    <dgm:cxn modelId="{3B9A1D6A-5B69-4BF6-B48A-3874940DA39D}" type="presOf" srcId="{5426434F-171E-4E8E-A75A-0259C2ED6167}" destId="{2358D022-E197-4C5D-96BD-BF487B87E04A}" srcOrd="0" destOrd="0" presId="urn:microsoft.com/office/officeart/2009/3/layout/HorizontalOrganizationChart"/>
    <dgm:cxn modelId="{E9E6D06E-4AE9-427A-8A81-E7F367B5F696}" srcId="{DFB6CC13-5EF7-4418-9C64-E0A0761B84D8}" destId="{F3AAF1B4-4390-457B-BE09-4170246F24A5}" srcOrd="0" destOrd="0" parTransId="{1218624E-E67D-4683-BBA9-AA8BDC588C57}" sibTransId="{76375969-DA0D-42D7-B108-5993CD773B7B}"/>
    <dgm:cxn modelId="{FFAEB472-AE09-4BBA-9F9C-AEB654226481}" type="presOf" srcId="{3E0016E6-D6BE-466F-AC74-857E3370A711}" destId="{02E3E219-549A-4B7B-937F-218FBCA932F4}" srcOrd="0" destOrd="0" presId="urn:microsoft.com/office/officeart/2009/3/layout/HorizontalOrganizationChart"/>
    <dgm:cxn modelId="{9B53B656-330A-41FE-B111-47B171F686C1}" type="presOf" srcId="{6E684B9D-C6BF-439D-86CE-DF6C56FBF7F4}" destId="{42599328-1F0E-435F-8403-2611C4141298}" srcOrd="0" destOrd="0" presId="urn:microsoft.com/office/officeart/2009/3/layout/HorizontalOrganizationChart"/>
    <dgm:cxn modelId="{2FAB6D79-CC12-4554-BF9E-FD3E0CAAD3DB}" type="presOf" srcId="{DFB6CC13-5EF7-4418-9C64-E0A0761B84D8}" destId="{D8B7AB39-18D2-4C81-B60F-7D88ABC6EAAC}" srcOrd="1" destOrd="0" presId="urn:microsoft.com/office/officeart/2009/3/layout/HorizontalOrganizationChart"/>
    <dgm:cxn modelId="{5281118B-9132-4A8C-BE04-ED2AC9FA1725}" srcId="{3E0016E6-D6BE-466F-AC74-857E3370A711}" destId="{871754BC-FC36-4989-890A-010D3F327CE3}" srcOrd="0" destOrd="0" parTransId="{6E684B9D-C6BF-439D-86CE-DF6C56FBF7F4}" sibTransId="{B20B5049-EA5D-4CBD-9A48-1DF2579B7F4E}"/>
    <dgm:cxn modelId="{89393C8E-5BF7-479F-9E5B-94611F086E20}" srcId="{42C9EB0E-1475-4432-ACC9-45556904E60E}" destId="{3E0016E6-D6BE-466F-AC74-857E3370A711}" srcOrd="0" destOrd="0" parTransId="{5426434F-171E-4E8E-A75A-0259C2ED6167}" sibTransId="{E2A329AF-F05E-4055-91D5-BEADB5637338}"/>
    <dgm:cxn modelId="{126AC991-1900-40B7-BBDD-C39942FEBBDF}" type="presOf" srcId="{42C9EB0E-1475-4432-ACC9-45556904E60E}" destId="{B9784E80-978F-439B-B034-236E4D323811}" srcOrd="1" destOrd="0" presId="urn:microsoft.com/office/officeart/2009/3/layout/HorizontalOrganizationChart"/>
    <dgm:cxn modelId="{F4DEF195-2B88-4634-B82D-F395B69F1F58}" type="presOf" srcId="{1218624E-E67D-4683-BBA9-AA8BDC588C57}" destId="{384C8768-251C-49AA-A505-328E4F8823B5}" srcOrd="0" destOrd="0" presId="urn:microsoft.com/office/officeart/2009/3/layout/HorizontalOrganizationChart"/>
    <dgm:cxn modelId="{8D90D9C3-5998-4899-A760-F05A462FA73D}" srcId="{95432ABA-19A6-4F1F-8070-7E412EFBE78C}" destId="{3C8C0A81-578E-4EC8-9FAE-508EAB9D4230}" srcOrd="0" destOrd="0" parTransId="{3B79300B-2ED1-4023-B28A-0D5E15FFC5A4}" sibTransId="{C195A9A8-4C79-4C65-9C51-925AC28A91E8}"/>
    <dgm:cxn modelId="{C07F57C6-B231-462B-8B98-EB40F43DD6A5}" type="presOf" srcId="{871754BC-FC36-4989-890A-010D3F327CE3}" destId="{6B4551E3-6C66-49BC-B882-23BA15E20494}" srcOrd="1" destOrd="0" presId="urn:microsoft.com/office/officeart/2009/3/layout/HorizontalOrganizationChart"/>
    <dgm:cxn modelId="{AEB449D8-824C-4E4A-A887-7945F2329686}" type="presOf" srcId="{1CCC8648-AB98-463E-A464-6F36278C254C}" destId="{CA8BC6CB-CCBB-465D-9CD2-9BD3B8C25195}" srcOrd="0" destOrd="0" presId="urn:microsoft.com/office/officeart/2009/3/layout/HorizontalOrganizationChart"/>
    <dgm:cxn modelId="{B831BBF5-ED8B-4FE5-B82E-98C38B4B5D81}" srcId="{3C8C0A81-578E-4EC8-9FAE-508EAB9D4230}" destId="{42C9EB0E-1475-4432-ACC9-45556904E60E}" srcOrd="0" destOrd="0" parTransId="{70F408C6-4317-4103-A31E-E6D524A72331}" sibTransId="{1253C860-DFDD-4B2A-9202-6ACC50026D47}"/>
    <dgm:cxn modelId="{5C398DF6-29D2-4F16-B274-29ABED324E59}" type="presOf" srcId="{3C8C0A81-578E-4EC8-9FAE-508EAB9D4230}" destId="{66971F03-7B03-4D79-9886-BE029416A310}" srcOrd="0" destOrd="0" presId="urn:microsoft.com/office/officeart/2009/3/layout/HorizontalOrganizationChart"/>
    <dgm:cxn modelId="{3EB67495-B34C-40A0-AB3E-0D0B231CA277}" type="presParOf" srcId="{2963F414-ABDC-4B7A-A36B-41D0CE8419ED}" destId="{84DE3265-769B-4A9D-B6C3-61D663ECC104}" srcOrd="0" destOrd="0" presId="urn:microsoft.com/office/officeart/2009/3/layout/HorizontalOrganizationChart"/>
    <dgm:cxn modelId="{270DDB3A-25EB-43B9-B563-DECFD0F4C12F}" type="presParOf" srcId="{84DE3265-769B-4A9D-B6C3-61D663ECC104}" destId="{1DA9CBD5-DEE2-46CD-AB5E-C48FDA05DB7D}" srcOrd="0" destOrd="0" presId="urn:microsoft.com/office/officeart/2009/3/layout/HorizontalOrganizationChart"/>
    <dgm:cxn modelId="{7FDDB520-59D9-4B4B-BED2-DC1E2E80DCC5}" type="presParOf" srcId="{1DA9CBD5-DEE2-46CD-AB5E-C48FDA05DB7D}" destId="{66971F03-7B03-4D79-9886-BE029416A310}" srcOrd="0" destOrd="0" presId="urn:microsoft.com/office/officeart/2009/3/layout/HorizontalOrganizationChart"/>
    <dgm:cxn modelId="{A9FD1347-2AFF-48C8-A45B-C9633D0CF41F}" type="presParOf" srcId="{1DA9CBD5-DEE2-46CD-AB5E-C48FDA05DB7D}" destId="{49322160-30B3-4100-9EC2-A2281A471C1B}" srcOrd="1" destOrd="0" presId="urn:microsoft.com/office/officeart/2009/3/layout/HorizontalOrganizationChart"/>
    <dgm:cxn modelId="{B5FE3BCB-C4BF-4E51-8FD9-1BC681A18851}" type="presParOf" srcId="{84DE3265-769B-4A9D-B6C3-61D663ECC104}" destId="{DA4CA231-F316-461E-B41F-39A2277F1B83}" srcOrd="1" destOrd="0" presId="urn:microsoft.com/office/officeart/2009/3/layout/HorizontalOrganizationChart"/>
    <dgm:cxn modelId="{15A82156-7C0F-4A7B-9201-0C1A593579E8}" type="presParOf" srcId="{DA4CA231-F316-461E-B41F-39A2277F1B83}" destId="{953448D8-3D69-40A7-9975-2FE431334174}" srcOrd="0" destOrd="0" presId="urn:microsoft.com/office/officeart/2009/3/layout/HorizontalOrganizationChart"/>
    <dgm:cxn modelId="{CEBE9AD1-8370-4926-AE31-2DC30E9705EC}" type="presParOf" srcId="{DA4CA231-F316-461E-B41F-39A2277F1B83}" destId="{786262F9-EA30-411C-8B33-D9F7B622338A}" srcOrd="1" destOrd="0" presId="urn:microsoft.com/office/officeart/2009/3/layout/HorizontalOrganizationChart"/>
    <dgm:cxn modelId="{97573983-79F6-4543-B5C7-31327E4C3A98}" type="presParOf" srcId="{786262F9-EA30-411C-8B33-D9F7B622338A}" destId="{107D771D-4381-46E9-8965-616E5CA4CADD}" srcOrd="0" destOrd="0" presId="urn:microsoft.com/office/officeart/2009/3/layout/HorizontalOrganizationChart"/>
    <dgm:cxn modelId="{D16993D2-9A9A-4D98-8B9C-A86722C0D910}" type="presParOf" srcId="{107D771D-4381-46E9-8965-616E5CA4CADD}" destId="{1BCA208E-16BE-4DCA-9FBC-E81A3E419F8B}" srcOrd="0" destOrd="0" presId="urn:microsoft.com/office/officeart/2009/3/layout/HorizontalOrganizationChart"/>
    <dgm:cxn modelId="{7EE59C6A-EDC7-4EEF-9FDC-BC33B527BD97}" type="presParOf" srcId="{107D771D-4381-46E9-8965-616E5CA4CADD}" destId="{B9784E80-978F-439B-B034-236E4D323811}" srcOrd="1" destOrd="0" presId="urn:microsoft.com/office/officeart/2009/3/layout/HorizontalOrganizationChart"/>
    <dgm:cxn modelId="{7518612B-6594-41D2-BEC2-331B805EC61F}" type="presParOf" srcId="{786262F9-EA30-411C-8B33-D9F7B622338A}" destId="{29AE0A1C-10C6-4E4F-BF0B-B794912B5E0B}" srcOrd="1" destOrd="0" presId="urn:microsoft.com/office/officeart/2009/3/layout/HorizontalOrganizationChart"/>
    <dgm:cxn modelId="{71E9C074-878D-497A-A1F0-93F759DDBF1A}" type="presParOf" srcId="{29AE0A1C-10C6-4E4F-BF0B-B794912B5E0B}" destId="{2358D022-E197-4C5D-96BD-BF487B87E04A}" srcOrd="0" destOrd="0" presId="urn:microsoft.com/office/officeart/2009/3/layout/HorizontalOrganizationChart"/>
    <dgm:cxn modelId="{30174EF6-CE4D-4FD8-B18E-1470DFB2A54C}" type="presParOf" srcId="{29AE0A1C-10C6-4E4F-BF0B-B794912B5E0B}" destId="{E8539ABC-0251-4B47-848E-9E86EB2CECCE}" srcOrd="1" destOrd="0" presId="urn:microsoft.com/office/officeart/2009/3/layout/HorizontalOrganizationChart"/>
    <dgm:cxn modelId="{CDE649AE-12E4-49A4-A2D4-18C7E5F21C82}" type="presParOf" srcId="{E8539ABC-0251-4B47-848E-9E86EB2CECCE}" destId="{9E9CDFF9-D06D-4952-9515-7674C19B1801}" srcOrd="0" destOrd="0" presId="urn:microsoft.com/office/officeart/2009/3/layout/HorizontalOrganizationChart"/>
    <dgm:cxn modelId="{4DACB394-D397-4A5E-BD93-D670CE886D6F}" type="presParOf" srcId="{9E9CDFF9-D06D-4952-9515-7674C19B1801}" destId="{02E3E219-549A-4B7B-937F-218FBCA932F4}" srcOrd="0" destOrd="0" presId="urn:microsoft.com/office/officeart/2009/3/layout/HorizontalOrganizationChart"/>
    <dgm:cxn modelId="{5151D940-571E-48CC-9E98-0033DA3FFF6E}" type="presParOf" srcId="{9E9CDFF9-D06D-4952-9515-7674C19B1801}" destId="{63B17E0F-9FDC-411C-8A87-EF34F66D7647}" srcOrd="1" destOrd="0" presId="urn:microsoft.com/office/officeart/2009/3/layout/HorizontalOrganizationChart"/>
    <dgm:cxn modelId="{098E2B88-A915-49F3-91FC-E6D248C635B6}" type="presParOf" srcId="{E8539ABC-0251-4B47-848E-9E86EB2CECCE}" destId="{483B6D95-FBAA-40E3-BFB4-30F54DFCE6DD}" srcOrd="1" destOrd="0" presId="urn:microsoft.com/office/officeart/2009/3/layout/HorizontalOrganizationChart"/>
    <dgm:cxn modelId="{DDB22954-07A7-434B-9983-E3C8CBE62413}" type="presParOf" srcId="{483B6D95-FBAA-40E3-BFB4-30F54DFCE6DD}" destId="{42599328-1F0E-435F-8403-2611C4141298}" srcOrd="0" destOrd="0" presId="urn:microsoft.com/office/officeart/2009/3/layout/HorizontalOrganizationChart"/>
    <dgm:cxn modelId="{661ABF32-FE7A-49BB-9ECA-D819BD06EBBA}" type="presParOf" srcId="{483B6D95-FBAA-40E3-BFB4-30F54DFCE6DD}" destId="{2B6AFD3D-630E-4B29-8052-319A94B8AB13}" srcOrd="1" destOrd="0" presId="urn:microsoft.com/office/officeart/2009/3/layout/HorizontalOrganizationChart"/>
    <dgm:cxn modelId="{5722062F-09D9-453E-9E58-942C3BF2E818}" type="presParOf" srcId="{2B6AFD3D-630E-4B29-8052-319A94B8AB13}" destId="{62BA747E-1748-4D6C-9EE3-6F0AB9608391}" srcOrd="0" destOrd="0" presId="urn:microsoft.com/office/officeart/2009/3/layout/HorizontalOrganizationChart"/>
    <dgm:cxn modelId="{A7D07B09-6BC6-4E14-BCE3-FEAD69E3F453}" type="presParOf" srcId="{62BA747E-1748-4D6C-9EE3-6F0AB9608391}" destId="{0EFC3422-447D-4F94-8925-8C0761437B00}" srcOrd="0" destOrd="0" presId="urn:microsoft.com/office/officeart/2009/3/layout/HorizontalOrganizationChart"/>
    <dgm:cxn modelId="{1580CB16-BC05-4F5B-AC6C-FCCC6E81FA0A}" type="presParOf" srcId="{62BA747E-1748-4D6C-9EE3-6F0AB9608391}" destId="{6B4551E3-6C66-49BC-B882-23BA15E20494}" srcOrd="1" destOrd="0" presId="urn:microsoft.com/office/officeart/2009/3/layout/HorizontalOrganizationChart"/>
    <dgm:cxn modelId="{F7744A0C-FDF5-48E7-889B-BA3A57C847A4}" type="presParOf" srcId="{2B6AFD3D-630E-4B29-8052-319A94B8AB13}" destId="{359F8616-230F-4296-97BE-08F73AB31A8A}" srcOrd="1" destOrd="0" presId="urn:microsoft.com/office/officeart/2009/3/layout/HorizontalOrganizationChart"/>
    <dgm:cxn modelId="{024AEF5B-2CD1-4E62-9FB0-D05D3C7E0883}" type="presParOf" srcId="{2B6AFD3D-630E-4B29-8052-319A94B8AB13}" destId="{9AD08ABB-39D3-41B2-B78D-C980695A5232}" srcOrd="2" destOrd="0" presId="urn:microsoft.com/office/officeart/2009/3/layout/HorizontalOrganizationChart"/>
    <dgm:cxn modelId="{B8F13163-A724-4FE5-B720-614FBDDD5A16}" type="presParOf" srcId="{E8539ABC-0251-4B47-848E-9E86EB2CECCE}" destId="{1872AAAD-21D9-4276-93FF-3FC5126EF05C}" srcOrd="2" destOrd="0" presId="urn:microsoft.com/office/officeart/2009/3/layout/HorizontalOrganizationChart"/>
    <dgm:cxn modelId="{A8DE579A-8349-49CA-A2B5-C4826DB59541}" type="presParOf" srcId="{29AE0A1C-10C6-4E4F-BF0B-B794912B5E0B}" destId="{CA8BC6CB-CCBB-465D-9CD2-9BD3B8C25195}" srcOrd="2" destOrd="0" presId="urn:microsoft.com/office/officeart/2009/3/layout/HorizontalOrganizationChart"/>
    <dgm:cxn modelId="{0493B113-6B4A-485A-BC09-E5E28A5D4292}" type="presParOf" srcId="{29AE0A1C-10C6-4E4F-BF0B-B794912B5E0B}" destId="{64D9940C-BEC6-47C0-8428-F8C5C7B2D128}" srcOrd="3" destOrd="0" presId="urn:microsoft.com/office/officeart/2009/3/layout/HorizontalOrganizationChart"/>
    <dgm:cxn modelId="{6E64D280-2A0D-46D0-B395-3CE003DEF2AB}" type="presParOf" srcId="{64D9940C-BEC6-47C0-8428-F8C5C7B2D128}" destId="{F9FF8001-92B2-41FD-97DD-3A0BBF1D7C0B}" srcOrd="0" destOrd="0" presId="urn:microsoft.com/office/officeart/2009/3/layout/HorizontalOrganizationChart"/>
    <dgm:cxn modelId="{9AD9AC68-9948-46F8-9EE4-552EC2A29B0F}" type="presParOf" srcId="{F9FF8001-92B2-41FD-97DD-3A0BBF1D7C0B}" destId="{38ED28DF-F91C-470A-9B95-CF99CFC51857}" srcOrd="0" destOrd="0" presId="urn:microsoft.com/office/officeart/2009/3/layout/HorizontalOrganizationChart"/>
    <dgm:cxn modelId="{E7757CF5-DBA1-433E-83C0-2C226DC6E19F}" type="presParOf" srcId="{F9FF8001-92B2-41FD-97DD-3A0BBF1D7C0B}" destId="{D8B7AB39-18D2-4C81-B60F-7D88ABC6EAAC}" srcOrd="1" destOrd="0" presId="urn:microsoft.com/office/officeart/2009/3/layout/HorizontalOrganizationChart"/>
    <dgm:cxn modelId="{776C23BA-579C-4D1F-9812-0C3FAD48A0E7}" type="presParOf" srcId="{64D9940C-BEC6-47C0-8428-F8C5C7B2D128}" destId="{E2FBB0DD-7415-4DED-A255-4DDD0DDB6A0F}" srcOrd="1" destOrd="0" presId="urn:microsoft.com/office/officeart/2009/3/layout/HorizontalOrganizationChart"/>
    <dgm:cxn modelId="{B26B2AE1-A0AC-4F8B-A585-1448F10BBA5F}" type="presParOf" srcId="{E2FBB0DD-7415-4DED-A255-4DDD0DDB6A0F}" destId="{384C8768-251C-49AA-A505-328E4F8823B5}" srcOrd="0" destOrd="0" presId="urn:microsoft.com/office/officeart/2009/3/layout/HorizontalOrganizationChart"/>
    <dgm:cxn modelId="{2C9E2228-10E2-47D7-BB73-1CF335F0D483}" type="presParOf" srcId="{E2FBB0DD-7415-4DED-A255-4DDD0DDB6A0F}" destId="{239BB400-1243-4897-89A7-8A4B3B22D762}" srcOrd="1" destOrd="0" presId="urn:microsoft.com/office/officeart/2009/3/layout/HorizontalOrganizationChart"/>
    <dgm:cxn modelId="{3128E566-79C3-4C6E-847F-61CDB2825823}" type="presParOf" srcId="{239BB400-1243-4897-89A7-8A4B3B22D762}" destId="{B0EFAF2F-6297-4741-A3CF-422D38CD37D8}" srcOrd="0" destOrd="0" presId="urn:microsoft.com/office/officeart/2009/3/layout/HorizontalOrganizationChart"/>
    <dgm:cxn modelId="{98D212A3-CF61-4EC1-9547-EE23C935190B}" type="presParOf" srcId="{B0EFAF2F-6297-4741-A3CF-422D38CD37D8}" destId="{D0E1F35B-E77D-4D25-AE49-5153C85F4BBD}" srcOrd="0" destOrd="0" presId="urn:microsoft.com/office/officeart/2009/3/layout/HorizontalOrganizationChart"/>
    <dgm:cxn modelId="{D940A12E-6A0B-4118-B423-3F6215DD8959}" type="presParOf" srcId="{B0EFAF2F-6297-4741-A3CF-422D38CD37D8}" destId="{A0DBDE93-F7F1-4075-861D-122B25858BE2}" srcOrd="1" destOrd="0" presId="urn:microsoft.com/office/officeart/2009/3/layout/HorizontalOrganizationChart"/>
    <dgm:cxn modelId="{0D617C77-CEF7-4CDF-905B-E43B8CF9A8BD}" type="presParOf" srcId="{239BB400-1243-4897-89A7-8A4B3B22D762}" destId="{AD8C47F8-525F-4F7B-ACC2-5D04C8A4F347}" srcOrd="1" destOrd="0" presId="urn:microsoft.com/office/officeart/2009/3/layout/HorizontalOrganizationChart"/>
    <dgm:cxn modelId="{4DBCD99C-18EA-40EC-A571-E0F8EC0CB0AC}" type="presParOf" srcId="{239BB400-1243-4897-89A7-8A4B3B22D762}" destId="{69284D64-D9E8-4460-BAE8-A699DE7FBF6F}" srcOrd="2" destOrd="0" presId="urn:microsoft.com/office/officeart/2009/3/layout/HorizontalOrganizationChart"/>
    <dgm:cxn modelId="{49315D23-F2CE-45C9-8360-C58DAE67E9D5}" type="presParOf" srcId="{64D9940C-BEC6-47C0-8428-F8C5C7B2D128}" destId="{B0843653-6B6D-4D92-AEE5-CDA2843F40CE}" srcOrd="2" destOrd="0" presId="urn:microsoft.com/office/officeart/2009/3/layout/HorizontalOrganizationChart"/>
    <dgm:cxn modelId="{5C01C57F-20EB-40ED-80F5-DE26B6A5CC94}" type="presParOf" srcId="{786262F9-EA30-411C-8B33-D9F7B622338A}" destId="{98F9D773-2356-4C87-9BE7-EB3C781BE1E2}" srcOrd="2" destOrd="0" presId="urn:microsoft.com/office/officeart/2009/3/layout/HorizontalOrganizationChart"/>
    <dgm:cxn modelId="{4B8DC318-1BC5-4F26-AEE7-3DCA2191665A}" type="presParOf" srcId="{84DE3265-769B-4A9D-B6C3-61D663ECC104}" destId="{E70B6850-0F37-4F73-B230-002A27FB4726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BADD5-A68C-4A89-B7AF-2CD063D17640}">
      <dsp:nvSpPr>
        <dsp:cNvPr id="0" name=""/>
        <dsp:cNvSpPr/>
      </dsp:nvSpPr>
      <dsp:spPr>
        <a:xfrm>
          <a:off x="4251" y="237594"/>
          <a:ext cx="8365633" cy="11794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>
              <a:solidFill>
                <a:srgbClr val="002060"/>
              </a:solidFill>
            </a:rPr>
            <a:t>Etapa 1: Desarrollo de la regulación</a:t>
          </a:r>
        </a:p>
      </dsp:txBody>
      <dsp:txXfrm>
        <a:off x="38797" y="272140"/>
        <a:ext cx="8296541" cy="1110393"/>
      </dsp:txXfrm>
    </dsp:sp>
    <dsp:sp modelId="{7CAE8339-EC7D-4E67-9ACA-AB86360A301A}">
      <dsp:nvSpPr>
        <dsp:cNvPr id="0" name=""/>
        <dsp:cNvSpPr/>
      </dsp:nvSpPr>
      <dsp:spPr>
        <a:xfrm>
          <a:off x="4251" y="1474842"/>
          <a:ext cx="2321903" cy="13979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rgbClr val="002060"/>
              </a:solidFill>
            </a:rPr>
            <a:t>1. Bases o documento AIN</a:t>
          </a:r>
        </a:p>
      </dsp:txBody>
      <dsp:txXfrm>
        <a:off x="45196" y="1515787"/>
        <a:ext cx="2240013" cy="1316068"/>
      </dsp:txXfrm>
    </dsp:sp>
    <dsp:sp modelId="{96823785-5F4F-4E83-8AEC-64E92EF88429}">
      <dsp:nvSpPr>
        <dsp:cNvPr id="0" name=""/>
        <dsp:cNvSpPr/>
      </dsp:nvSpPr>
      <dsp:spPr>
        <a:xfrm>
          <a:off x="2521194" y="1474842"/>
          <a:ext cx="2719622" cy="139795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2. Proyecto de Resolución a comentarios</a:t>
          </a:r>
        </a:p>
      </dsp:txBody>
      <dsp:txXfrm>
        <a:off x="2562139" y="1515787"/>
        <a:ext cx="2637732" cy="1316068"/>
      </dsp:txXfrm>
    </dsp:sp>
    <dsp:sp modelId="{2DE7C2A8-E7AA-4104-966B-2B2993A0E102}">
      <dsp:nvSpPr>
        <dsp:cNvPr id="0" name=""/>
        <dsp:cNvSpPr/>
      </dsp:nvSpPr>
      <dsp:spPr>
        <a:xfrm>
          <a:off x="5341634" y="1474842"/>
          <a:ext cx="2934027" cy="13979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3. Resolución definitiva</a:t>
          </a:r>
        </a:p>
      </dsp:txBody>
      <dsp:txXfrm>
        <a:off x="5382579" y="1515787"/>
        <a:ext cx="2852137" cy="1316068"/>
      </dsp:txXfrm>
    </dsp:sp>
    <dsp:sp modelId="{CD8F3A48-3FF8-464A-B5F8-B4133CFE6BF5}">
      <dsp:nvSpPr>
        <dsp:cNvPr id="0" name=""/>
        <dsp:cNvSpPr/>
      </dsp:nvSpPr>
      <dsp:spPr>
        <a:xfrm>
          <a:off x="8759964" y="237594"/>
          <a:ext cx="5409432" cy="11140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>
              <a:solidFill>
                <a:srgbClr val="002060"/>
              </a:solidFill>
            </a:rPr>
            <a:t>Etapa 2: Adopción de la regulación</a:t>
          </a:r>
        </a:p>
      </dsp:txBody>
      <dsp:txXfrm>
        <a:off x="8792595" y="270225"/>
        <a:ext cx="5344170" cy="1048835"/>
      </dsp:txXfrm>
    </dsp:sp>
    <dsp:sp modelId="{8897AE3E-2174-408A-8985-FBD41CBFF481}">
      <dsp:nvSpPr>
        <dsp:cNvPr id="0" name=""/>
        <dsp:cNvSpPr/>
      </dsp:nvSpPr>
      <dsp:spPr>
        <a:xfrm>
          <a:off x="8759964" y="1409454"/>
          <a:ext cx="2892488" cy="13979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4. Implementación</a:t>
          </a:r>
        </a:p>
      </dsp:txBody>
      <dsp:txXfrm>
        <a:off x="8800909" y="1450399"/>
        <a:ext cx="2810598" cy="1316068"/>
      </dsp:txXfrm>
    </dsp:sp>
    <dsp:sp modelId="{EC2CDA88-46B6-4060-8969-349BFF8E35CD}">
      <dsp:nvSpPr>
        <dsp:cNvPr id="0" name=""/>
        <dsp:cNvSpPr/>
      </dsp:nvSpPr>
      <dsp:spPr>
        <a:xfrm>
          <a:off x="11847492" y="1409454"/>
          <a:ext cx="2321903" cy="13979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5. Evaluación y monitoreo</a:t>
          </a:r>
        </a:p>
      </dsp:txBody>
      <dsp:txXfrm>
        <a:off x="11888437" y="1450399"/>
        <a:ext cx="2240013" cy="131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BC674-7B96-4846-8428-89B6BB0940C5}">
      <dsp:nvSpPr>
        <dsp:cNvPr id="0" name=""/>
        <dsp:cNvSpPr/>
      </dsp:nvSpPr>
      <dsp:spPr>
        <a:xfrm>
          <a:off x="0" y="5770610"/>
          <a:ext cx="7547062" cy="1893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Efectos directos</a:t>
          </a:r>
        </a:p>
      </dsp:txBody>
      <dsp:txXfrm>
        <a:off x="0" y="5770610"/>
        <a:ext cx="7547062" cy="1022543"/>
      </dsp:txXfrm>
    </dsp:sp>
    <dsp:sp modelId="{DCF345C6-622A-4A66-839A-34047D85382E}">
      <dsp:nvSpPr>
        <dsp:cNvPr id="0" name=""/>
        <dsp:cNvSpPr/>
      </dsp:nvSpPr>
      <dsp:spPr>
        <a:xfrm>
          <a:off x="0" y="6753927"/>
          <a:ext cx="7547062" cy="87105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Posibles ineficiencias en margen, PVP, en el abastecimiento y confiabilidad.</a:t>
          </a:r>
        </a:p>
      </dsp:txBody>
      <dsp:txXfrm>
        <a:off x="0" y="6753927"/>
        <a:ext cx="7547062" cy="871055"/>
      </dsp:txXfrm>
    </dsp:sp>
    <dsp:sp modelId="{9BE1C8D9-CB45-43B3-83DB-EFE55555E66E}">
      <dsp:nvSpPr>
        <dsp:cNvPr id="0" name=""/>
        <dsp:cNvSpPr/>
      </dsp:nvSpPr>
      <dsp:spPr>
        <a:xfrm rot="10800000">
          <a:off x="0" y="2929048"/>
          <a:ext cx="7547062" cy="2912354"/>
        </a:xfrm>
        <a:prstGeom prst="upArrowCallou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Problema</a:t>
          </a:r>
        </a:p>
      </dsp:txBody>
      <dsp:txXfrm rot="-10800000">
        <a:off x="0" y="2929048"/>
        <a:ext cx="7547062" cy="1022236"/>
      </dsp:txXfrm>
    </dsp:sp>
    <dsp:sp modelId="{A1086C7B-BA2E-4BA4-8ADE-D7DD89AF343F}">
      <dsp:nvSpPr>
        <dsp:cNvPr id="0" name=""/>
        <dsp:cNvSpPr/>
      </dsp:nvSpPr>
      <dsp:spPr>
        <a:xfrm>
          <a:off x="0" y="3755187"/>
          <a:ext cx="7547062" cy="1175502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Ante una baja dinámica de competencia, se presenta la posibilidad de una extracción de rentas por parte de los agentes.</a:t>
          </a:r>
        </a:p>
      </dsp:txBody>
      <dsp:txXfrm>
        <a:off x="0" y="3755187"/>
        <a:ext cx="7547062" cy="1175502"/>
      </dsp:txXfrm>
    </dsp:sp>
    <dsp:sp modelId="{BF870464-B5C4-443C-9EBE-6A1A89471124}">
      <dsp:nvSpPr>
        <dsp:cNvPr id="0" name=""/>
        <dsp:cNvSpPr/>
      </dsp:nvSpPr>
      <dsp:spPr>
        <a:xfrm rot="10800000">
          <a:off x="0" y="45098"/>
          <a:ext cx="7547062" cy="2912354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Causas</a:t>
          </a:r>
        </a:p>
      </dsp:txBody>
      <dsp:txXfrm rot="-10800000">
        <a:off x="0" y="45098"/>
        <a:ext cx="7547062" cy="1022236"/>
      </dsp:txXfrm>
    </dsp:sp>
    <dsp:sp modelId="{19535DFB-DFF1-4B7F-A2C9-3ECA48B454F6}">
      <dsp:nvSpPr>
        <dsp:cNvPr id="0" name=""/>
        <dsp:cNvSpPr/>
      </dsp:nvSpPr>
      <dsp:spPr>
        <a:xfrm>
          <a:off x="1236" y="1023591"/>
          <a:ext cx="3397651" cy="870793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(i) No existe seguimiento a la competencia del sector.</a:t>
          </a:r>
        </a:p>
      </dsp:txBody>
      <dsp:txXfrm>
        <a:off x="1236" y="1023591"/>
        <a:ext cx="3397651" cy="870793"/>
      </dsp:txXfrm>
    </dsp:sp>
    <dsp:sp modelId="{25E74CA5-E83E-4E9C-9102-70A71D7B12D6}">
      <dsp:nvSpPr>
        <dsp:cNvPr id="0" name=""/>
        <dsp:cNvSpPr/>
      </dsp:nvSpPr>
      <dsp:spPr>
        <a:xfrm>
          <a:off x="3398888" y="1023591"/>
          <a:ext cx="4146936" cy="870793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(</a:t>
          </a:r>
          <a:r>
            <a:rPr lang="es-CO" sz="2000" kern="1200" dirty="0" err="1"/>
            <a:t>ii</a:t>
          </a:r>
          <a:r>
            <a:rPr lang="es-CO" sz="2000" kern="1200" dirty="0"/>
            <a:t>) Características inherentes a la operación.</a:t>
          </a:r>
        </a:p>
      </dsp:txBody>
      <dsp:txXfrm>
        <a:off x="3398888" y="1023591"/>
        <a:ext cx="4146936" cy="870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BC674-7B96-4846-8428-89B6BB0940C5}">
      <dsp:nvSpPr>
        <dsp:cNvPr id="0" name=""/>
        <dsp:cNvSpPr/>
      </dsp:nvSpPr>
      <dsp:spPr>
        <a:xfrm>
          <a:off x="0" y="5769255"/>
          <a:ext cx="7780480" cy="1893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Efectos directos</a:t>
          </a:r>
        </a:p>
      </dsp:txBody>
      <dsp:txXfrm>
        <a:off x="0" y="5769255"/>
        <a:ext cx="7780480" cy="1022543"/>
      </dsp:txXfrm>
    </dsp:sp>
    <dsp:sp modelId="{DCF345C6-622A-4A66-839A-34047D85382E}">
      <dsp:nvSpPr>
        <dsp:cNvPr id="0" name=""/>
        <dsp:cNvSpPr/>
      </dsp:nvSpPr>
      <dsp:spPr>
        <a:xfrm>
          <a:off x="0" y="6753927"/>
          <a:ext cx="7780480" cy="87105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Posibles ineficiencias en margen, PVP, en el abastecimiento y confiabilidad.</a:t>
          </a:r>
        </a:p>
      </dsp:txBody>
      <dsp:txXfrm>
        <a:off x="0" y="6753927"/>
        <a:ext cx="7780480" cy="871055"/>
      </dsp:txXfrm>
    </dsp:sp>
    <dsp:sp modelId="{9BE1C8D9-CB45-43B3-83DB-EFE55555E66E}">
      <dsp:nvSpPr>
        <dsp:cNvPr id="0" name=""/>
        <dsp:cNvSpPr/>
      </dsp:nvSpPr>
      <dsp:spPr>
        <a:xfrm rot="10800000">
          <a:off x="0" y="2885305"/>
          <a:ext cx="7780480" cy="2912354"/>
        </a:xfrm>
        <a:prstGeom prst="upArrowCallou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Problema</a:t>
          </a:r>
        </a:p>
      </dsp:txBody>
      <dsp:txXfrm rot="-10800000">
        <a:off x="0" y="2885305"/>
        <a:ext cx="7780480" cy="1022236"/>
      </dsp:txXfrm>
    </dsp:sp>
    <dsp:sp modelId="{A1086C7B-BA2E-4BA4-8ADE-D7DD89AF343F}">
      <dsp:nvSpPr>
        <dsp:cNvPr id="0" name=""/>
        <dsp:cNvSpPr/>
      </dsp:nvSpPr>
      <dsp:spPr>
        <a:xfrm>
          <a:off x="0" y="3730779"/>
          <a:ext cx="7780480" cy="1224318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Ante una moderada/alta dinámica de competencia, se presenta una potencial distorsión en el precio competitivo por efecto de la existencia de un precio de referencia.</a:t>
          </a:r>
          <a:endParaRPr lang="es-CO" sz="2000" kern="1200" dirty="0"/>
        </a:p>
      </dsp:txBody>
      <dsp:txXfrm>
        <a:off x="0" y="3730779"/>
        <a:ext cx="7780480" cy="1224318"/>
      </dsp:txXfrm>
    </dsp:sp>
    <dsp:sp modelId="{BF870464-B5C4-443C-9EBE-6A1A89471124}">
      <dsp:nvSpPr>
        <dsp:cNvPr id="0" name=""/>
        <dsp:cNvSpPr/>
      </dsp:nvSpPr>
      <dsp:spPr>
        <a:xfrm rot="10800000">
          <a:off x="0" y="1354"/>
          <a:ext cx="7780480" cy="2912354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/>
            <a:t>Causas</a:t>
          </a:r>
        </a:p>
      </dsp:txBody>
      <dsp:txXfrm rot="-10800000">
        <a:off x="0" y="1354"/>
        <a:ext cx="7780480" cy="1022236"/>
      </dsp:txXfrm>
    </dsp:sp>
    <dsp:sp modelId="{19535DFB-DFF1-4B7F-A2C9-3ECA48B454F6}">
      <dsp:nvSpPr>
        <dsp:cNvPr id="0" name=""/>
        <dsp:cNvSpPr/>
      </dsp:nvSpPr>
      <dsp:spPr>
        <a:xfrm>
          <a:off x="0" y="1023591"/>
          <a:ext cx="7780480" cy="870793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Existencia de un margen máximo (precio de referencia) donde podría haber un precio competitivo.</a:t>
          </a:r>
        </a:p>
      </dsp:txBody>
      <dsp:txXfrm>
        <a:off x="0" y="1023591"/>
        <a:ext cx="7780480" cy="870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D76FC-D029-4BB5-9305-3EB10D04A986}">
      <dsp:nvSpPr>
        <dsp:cNvPr id="0" name=""/>
        <dsp:cNvSpPr/>
      </dsp:nvSpPr>
      <dsp:spPr>
        <a:xfrm>
          <a:off x="5801335" y="4325"/>
          <a:ext cx="8702002" cy="1272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s-CO" sz="2400" b="1" kern="1200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CO" sz="24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Análisis de la información disponible de la actividad de DM.</a:t>
          </a:r>
        </a:p>
      </dsp:txBody>
      <dsp:txXfrm>
        <a:off x="5801335" y="163372"/>
        <a:ext cx="8224860" cy="954284"/>
      </dsp:txXfrm>
    </dsp:sp>
    <dsp:sp modelId="{B12B72E3-1B76-42CE-97DE-2FC9696099A2}">
      <dsp:nvSpPr>
        <dsp:cNvPr id="0" name=""/>
        <dsp:cNvSpPr/>
      </dsp:nvSpPr>
      <dsp:spPr>
        <a:xfrm>
          <a:off x="0" y="4325"/>
          <a:ext cx="5801335" cy="12723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>
              <a:solidFill>
                <a:schemeClr val="bg1"/>
              </a:solidFill>
            </a:rPr>
            <a:t>Medios indirectos</a:t>
          </a:r>
        </a:p>
      </dsp:txBody>
      <dsp:txXfrm>
        <a:off x="62112" y="66437"/>
        <a:ext cx="5677111" cy="1148154"/>
      </dsp:txXfrm>
    </dsp:sp>
    <dsp:sp modelId="{6C630EF2-F4D9-4C4B-9833-3C14CC8F0344}">
      <dsp:nvSpPr>
        <dsp:cNvPr id="0" name=""/>
        <dsp:cNvSpPr/>
      </dsp:nvSpPr>
      <dsp:spPr>
        <a:xfrm>
          <a:off x="5802751" y="1403942"/>
          <a:ext cx="8693504" cy="17334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679213"/>
            <a:satOff val="-3448"/>
            <a:lumOff val="-2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9213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(i) Identificar mercados (espacios de competencia) y sus particularidades.</a:t>
          </a:r>
          <a:endParaRPr lang="es-CO" sz="2000" b="1" kern="1200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sz="2000" b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Escoger los índices adecuados para el análisis de competencia.</a:t>
          </a:r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sz="2000" b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Identificar mecanismos para el seguimiento a la propuesta.</a:t>
          </a:r>
        </a:p>
      </dsp:txBody>
      <dsp:txXfrm>
        <a:off x="5802751" y="1620625"/>
        <a:ext cx="8043456" cy="1300096"/>
      </dsp:txXfrm>
    </dsp:sp>
    <dsp:sp modelId="{5947672C-8929-4C1F-A958-A9C3CE4D8F8A}">
      <dsp:nvSpPr>
        <dsp:cNvPr id="0" name=""/>
        <dsp:cNvSpPr/>
      </dsp:nvSpPr>
      <dsp:spPr>
        <a:xfrm>
          <a:off x="7081" y="1634484"/>
          <a:ext cx="5795669" cy="1272378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>
              <a:solidFill>
                <a:schemeClr val="bg1"/>
              </a:solidFill>
            </a:rPr>
            <a:t>Objetivos específicos</a:t>
          </a:r>
        </a:p>
      </dsp:txBody>
      <dsp:txXfrm>
        <a:off x="69193" y="1696596"/>
        <a:ext cx="5671445" cy="1148154"/>
      </dsp:txXfrm>
    </dsp:sp>
    <dsp:sp modelId="{72C1B536-7075-459F-949E-E6331FD6307D}">
      <dsp:nvSpPr>
        <dsp:cNvPr id="0" name=""/>
        <dsp:cNvSpPr/>
      </dsp:nvSpPr>
      <dsp:spPr>
        <a:xfrm>
          <a:off x="5802751" y="3264642"/>
          <a:ext cx="8693504" cy="159600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2400" b="1" kern="1200" dirty="0">
              <a:solidFill>
                <a:srgbClr val="002060"/>
              </a:solidFill>
              <a:latin typeface="+mj-lt"/>
              <a:cs typeface="Calibri" panose="020F0502020204030204" pitchFamily="34" charset="0"/>
            </a:rPr>
            <a:t>	Establecer el régimen de precios que corresponda con la necesidad del mercado y el análisis de competencia para GMC y ACPM.</a:t>
          </a:r>
          <a:endParaRPr lang="es-CO" sz="2000" b="1" kern="120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sp:txBody>
      <dsp:txXfrm>
        <a:off x="5802751" y="3464143"/>
        <a:ext cx="8095001" cy="1197005"/>
      </dsp:txXfrm>
    </dsp:sp>
    <dsp:sp modelId="{6AC3DBC9-1679-42F5-87A0-EB047BB83B94}">
      <dsp:nvSpPr>
        <dsp:cNvPr id="0" name=""/>
        <dsp:cNvSpPr/>
      </dsp:nvSpPr>
      <dsp:spPr>
        <a:xfrm>
          <a:off x="7081" y="3426457"/>
          <a:ext cx="5795669" cy="1272378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>
              <a:solidFill>
                <a:schemeClr val="bg1"/>
              </a:solidFill>
            </a:rPr>
            <a:t>Objetivo central</a:t>
          </a:r>
          <a:endParaRPr lang="es-CO" sz="3200" b="1" kern="1200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sp:txBody>
      <dsp:txXfrm>
        <a:off x="69193" y="3488569"/>
        <a:ext cx="5671445" cy="1148154"/>
      </dsp:txXfrm>
    </dsp:sp>
    <dsp:sp modelId="{E7D496BE-CA86-44B4-9660-13EA3C0DE505}">
      <dsp:nvSpPr>
        <dsp:cNvPr id="0" name=""/>
        <dsp:cNvSpPr/>
      </dsp:nvSpPr>
      <dsp:spPr>
        <a:xfrm>
          <a:off x="5801335" y="4987888"/>
          <a:ext cx="8702002" cy="1272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8037640"/>
            <a:satOff val="-10345"/>
            <a:lumOff val="-80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7640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(i) Prevenir la extracción de rentas.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(</a:t>
          </a:r>
          <a:r>
            <a:rPr lang="es-CO" sz="2000" b="1" kern="1200" dirty="0" err="1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ii</a:t>
          </a:r>
          <a:r>
            <a:rPr lang="es-CO" sz="20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Calibri" panose="020F0502020204030204" pitchFamily="34" charset="0"/>
            </a:rPr>
            <a:t>) Eliminar potencial distorsión en el precio competitivo por efecto de la existencia de un precio de referencia.</a:t>
          </a:r>
          <a:endParaRPr lang="es-CO" sz="2000" b="1" kern="1200" dirty="0">
            <a:solidFill>
              <a:srgbClr val="002060"/>
            </a:solidFill>
            <a:latin typeface="Calibri" panose="020F0502020204030204"/>
            <a:ea typeface="+mn-ea"/>
            <a:cs typeface="+mn-cs"/>
          </a:endParaRPr>
        </a:p>
      </dsp:txBody>
      <dsp:txXfrm>
        <a:off x="5801335" y="5146935"/>
        <a:ext cx="8224860" cy="954284"/>
      </dsp:txXfrm>
    </dsp:sp>
    <dsp:sp modelId="{A331F73B-7765-450E-A9E2-1D871E465C9C}">
      <dsp:nvSpPr>
        <dsp:cNvPr id="0" name=""/>
        <dsp:cNvSpPr/>
      </dsp:nvSpPr>
      <dsp:spPr>
        <a:xfrm>
          <a:off x="0" y="4987888"/>
          <a:ext cx="5801335" cy="1272378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>
              <a:solidFill>
                <a:schemeClr val="bg1"/>
              </a:solidFill>
            </a:rPr>
            <a:t>Resultados esperados</a:t>
          </a:r>
          <a:endParaRPr lang="es-CO" sz="3200" b="1" kern="1200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sp:txBody>
      <dsp:txXfrm>
        <a:off x="62112" y="5050000"/>
        <a:ext cx="5677111" cy="1148154"/>
      </dsp:txXfrm>
    </dsp:sp>
    <dsp:sp modelId="{181657CC-8F4E-4182-A0A1-0824059DBBF3}">
      <dsp:nvSpPr>
        <dsp:cNvPr id="0" name=""/>
        <dsp:cNvSpPr/>
      </dsp:nvSpPr>
      <dsp:spPr>
        <a:xfrm>
          <a:off x="5801335" y="6387504"/>
          <a:ext cx="8702002" cy="127237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000" b="1" kern="1200" dirty="0">
              <a:solidFill>
                <a:srgbClr val="002060"/>
              </a:solidFill>
              <a:latin typeface="+mj-lt"/>
            </a:rPr>
            <a:t> </a:t>
          </a:r>
          <a:endParaRPr lang="es-CO" sz="2000" b="1" kern="1200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400" b="1" kern="1200" dirty="0">
              <a:solidFill>
                <a:srgbClr val="002060"/>
              </a:solidFill>
              <a:latin typeface="+mj-lt"/>
            </a:rPr>
            <a:t>Cumplimiento de los criterios orientadores.</a:t>
          </a:r>
          <a:endParaRPr lang="es-CO" sz="2400" b="1" kern="1200" dirty="0">
            <a:solidFill>
              <a:srgbClr val="002060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sp:txBody>
      <dsp:txXfrm>
        <a:off x="5801335" y="6546551"/>
        <a:ext cx="8224860" cy="954284"/>
      </dsp:txXfrm>
    </dsp:sp>
    <dsp:sp modelId="{5D5D7232-E7AD-4E40-81DD-79ECCBAE23F5}">
      <dsp:nvSpPr>
        <dsp:cNvPr id="0" name=""/>
        <dsp:cNvSpPr/>
      </dsp:nvSpPr>
      <dsp:spPr>
        <a:xfrm>
          <a:off x="0" y="6387504"/>
          <a:ext cx="5801335" cy="1272378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b="1" kern="1200" dirty="0">
              <a:solidFill>
                <a:schemeClr val="bg1"/>
              </a:solidFill>
            </a:rPr>
            <a:t>Impactos esperados</a:t>
          </a:r>
          <a:endParaRPr lang="es-CO" sz="3200" b="1" kern="1200" dirty="0">
            <a:solidFill>
              <a:schemeClr val="bg1"/>
            </a:solidFill>
            <a:latin typeface="Calibri Light" panose="020F0302020204030204"/>
            <a:ea typeface="+mn-ea"/>
            <a:cs typeface="Calibri" panose="020F0502020204030204" pitchFamily="34" charset="0"/>
          </a:endParaRPr>
        </a:p>
      </dsp:txBody>
      <dsp:txXfrm>
        <a:off x="62112" y="6449616"/>
        <a:ext cx="5677111" cy="1148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C8768-251C-49AA-A505-328E4F8823B5}">
      <dsp:nvSpPr>
        <dsp:cNvPr id="0" name=""/>
        <dsp:cNvSpPr/>
      </dsp:nvSpPr>
      <dsp:spPr>
        <a:xfrm>
          <a:off x="10796116" y="3687456"/>
          <a:ext cx="634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55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BC6CB-CCBB-465D-9CD2-9BD3B8C25195}">
      <dsp:nvSpPr>
        <dsp:cNvPr id="0" name=""/>
        <dsp:cNvSpPr/>
      </dsp:nvSpPr>
      <dsp:spPr>
        <a:xfrm>
          <a:off x="6986981" y="2565716"/>
          <a:ext cx="634855" cy="1167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7427" y="0"/>
              </a:lnTo>
              <a:lnTo>
                <a:pt x="317427" y="1167460"/>
              </a:lnTo>
              <a:lnTo>
                <a:pt x="634855" y="11674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99328-1F0E-435F-8403-2611C4141298}">
      <dsp:nvSpPr>
        <dsp:cNvPr id="0" name=""/>
        <dsp:cNvSpPr/>
      </dsp:nvSpPr>
      <dsp:spPr>
        <a:xfrm>
          <a:off x="10796116" y="1373511"/>
          <a:ext cx="634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55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8D022-E197-4C5D-96BD-BF487B87E04A}">
      <dsp:nvSpPr>
        <dsp:cNvPr id="0" name=""/>
        <dsp:cNvSpPr/>
      </dsp:nvSpPr>
      <dsp:spPr>
        <a:xfrm>
          <a:off x="6986981" y="1419231"/>
          <a:ext cx="634855" cy="1146485"/>
        </a:xfrm>
        <a:custGeom>
          <a:avLst/>
          <a:gdLst/>
          <a:ahLst/>
          <a:cxnLst/>
          <a:rect l="0" t="0" r="0" b="0"/>
          <a:pathLst>
            <a:path>
              <a:moveTo>
                <a:pt x="0" y="1146485"/>
              </a:moveTo>
              <a:lnTo>
                <a:pt x="317427" y="1146485"/>
              </a:lnTo>
              <a:lnTo>
                <a:pt x="317427" y="0"/>
              </a:lnTo>
              <a:lnTo>
                <a:pt x="63485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448D8-3D69-40A7-9975-2FE431334174}">
      <dsp:nvSpPr>
        <dsp:cNvPr id="0" name=""/>
        <dsp:cNvSpPr/>
      </dsp:nvSpPr>
      <dsp:spPr>
        <a:xfrm>
          <a:off x="3177845" y="2519996"/>
          <a:ext cx="634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55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71F03-7B03-4D79-9886-BE029416A310}">
      <dsp:nvSpPr>
        <dsp:cNvPr id="0" name=""/>
        <dsp:cNvSpPr/>
      </dsp:nvSpPr>
      <dsp:spPr>
        <a:xfrm>
          <a:off x="3566" y="1818751"/>
          <a:ext cx="3174279" cy="149393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rgbClr val="002060"/>
              </a:solidFill>
            </a:rPr>
            <a:t>Dinámica de competencia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rgbClr val="002060"/>
              </a:solidFill>
            </a:rPr>
            <a:t>(Alta, media o baja)</a:t>
          </a:r>
        </a:p>
      </dsp:txBody>
      <dsp:txXfrm>
        <a:off x="3566" y="1818751"/>
        <a:ext cx="3174279" cy="1493931"/>
      </dsp:txXfrm>
    </dsp:sp>
    <dsp:sp modelId="{1BCA208E-16BE-4DCA-9FBC-E81A3E419F8B}">
      <dsp:nvSpPr>
        <dsp:cNvPr id="0" name=""/>
        <dsp:cNvSpPr/>
      </dsp:nvSpPr>
      <dsp:spPr>
        <a:xfrm>
          <a:off x="3812701" y="2081639"/>
          <a:ext cx="3174279" cy="96815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Propuesta régimen mayorista</a:t>
          </a:r>
        </a:p>
      </dsp:txBody>
      <dsp:txXfrm>
        <a:off x="3812701" y="2081639"/>
        <a:ext cx="3174279" cy="968155"/>
      </dsp:txXfrm>
    </dsp:sp>
    <dsp:sp modelId="{02E3E219-549A-4B7B-937F-218FBCA932F4}">
      <dsp:nvSpPr>
        <dsp:cNvPr id="0" name=""/>
        <dsp:cNvSpPr/>
      </dsp:nvSpPr>
      <dsp:spPr>
        <a:xfrm>
          <a:off x="7621836" y="620295"/>
          <a:ext cx="3174279" cy="159787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  <a:latin typeface="+mn-lt"/>
            </a:rPr>
            <a:t>Alta/moderada dinámica: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  <a:latin typeface="+mn-lt"/>
            </a:rPr>
            <a:t>Libertad vigilada</a:t>
          </a:r>
        </a:p>
      </dsp:txBody>
      <dsp:txXfrm>
        <a:off x="7621836" y="620295"/>
        <a:ext cx="3174279" cy="1597872"/>
      </dsp:txXfrm>
    </dsp:sp>
    <dsp:sp modelId="{0EFC3422-447D-4F94-8925-8C0761437B00}">
      <dsp:nvSpPr>
        <dsp:cNvPr id="0" name=""/>
        <dsp:cNvSpPr/>
      </dsp:nvSpPr>
      <dsp:spPr>
        <a:xfrm>
          <a:off x="11430972" y="616311"/>
          <a:ext cx="3174279" cy="160584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Agentes determinan libremente sus precios con obligación de reporte.</a:t>
          </a:r>
        </a:p>
      </dsp:txBody>
      <dsp:txXfrm>
        <a:off x="11430972" y="616311"/>
        <a:ext cx="3174279" cy="1605840"/>
      </dsp:txXfrm>
    </dsp:sp>
    <dsp:sp modelId="{38ED28DF-F91C-470A-9B95-CF99CFC51857}">
      <dsp:nvSpPr>
        <dsp:cNvPr id="0" name=""/>
        <dsp:cNvSpPr/>
      </dsp:nvSpPr>
      <dsp:spPr>
        <a:xfrm>
          <a:off x="7621836" y="2805732"/>
          <a:ext cx="3174279" cy="185488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  <a:latin typeface="+mn-lt"/>
            </a:rPr>
            <a:t>Baja dinámica: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  <a:latin typeface="+mn-lt"/>
            </a:rPr>
            <a:t>Control directo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i="1" kern="1200">
              <a:solidFill>
                <a:srgbClr val="002060"/>
              </a:solidFill>
              <a:latin typeface="+mn-lt"/>
            </a:rPr>
            <a:t>(Actualmente se utiliza este régimen de precios)</a:t>
          </a:r>
        </a:p>
      </dsp:txBody>
      <dsp:txXfrm>
        <a:off x="7621836" y="2805732"/>
        <a:ext cx="3174279" cy="1854888"/>
      </dsp:txXfrm>
    </dsp:sp>
    <dsp:sp modelId="{D0E1F35B-E77D-4D25-AE49-5153C85F4BBD}">
      <dsp:nvSpPr>
        <dsp:cNvPr id="0" name=""/>
        <dsp:cNvSpPr/>
      </dsp:nvSpPr>
      <dsp:spPr>
        <a:xfrm>
          <a:off x="11430972" y="2768419"/>
          <a:ext cx="3174279" cy="192951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8575" cap="flat" cmpd="sng" algn="ctr">
          <a:solidFill>
            <a:schemeClr val="bg1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>
              <a:solidFill>
                <a:srgbClr val="002060"/>
              </a:solidFill>
            </a:rPr>
            <a:t>Propuesta de margen mayorista ($/kg), estableciendo un valor máximo vía Resolución.</a:t>
          </a:r>
        </a:p>
      </dsp:txBody>
      <dsp:txXfrm>
        <a:off x="11430972" y="2768419"/>
        <a:ext cx="3174279" cy="1929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10" Type="http://schemas.openxmlformats.org/officeDocument/2006/relationships/image" Target="../media/image61.sv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4000"/>
          </a:blip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522696" y="-127225"/>
            <a:ext cx="12657715" cy="10414225"/>
            <a:chOff x="0" y="0"/>
            <a:chExt cx="6184570" cy="508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CB98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3"/>
              <a:stretch>
                <a:fillRect l="-12094" r="-1209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76213" y="0"/>
            <a:ext cx="2094150" cy="1722977"/>
            <a:chOff x="0" y="0"/>
            <a:chExt cx="6184570" cy="508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447638" y="3842302"/>
            <a:ext cx="7833050" cy="6444698"/>
            <a:chOff x="0" y="0"/>
            <a:chExt cx="6184570" cy="5088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76028" y="3995346"/>
            <a:ext cx="2636358" cy="2169082"/>
            <a:chOff x="0" y="0"/>
            <a:chExt cx="6184570" cy="50883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202553" y="1443135"/>
            <a:ext cx="818092" cy="673091"/>
            <a:chOff x="0" y="0"/>
            <a:chExt cx="6184570" cy="50883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633584" y="1620452"/>
            <a:ext cx="387062" cy="318458"/>
            <a:chOff x="0" y="0"/>
            <a:chExt cx="6184570" cy="50883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850882" y="4834719"/>
            <a:ext cx="595968" cy="490337"/>
            <a:chOff x="0" y="0"/>
            <a:chExt cx="6184570" cy="50883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606474" y="673023"/>
            <a:ext cx="595968" cy="490337"/>
            <a:chOff x="0" y="0"/>
            <a:chExt cx="6184570" cy="508839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-744119" y="6969254"/>
            <a:ext cx="1259637" cy="1036376"/>
            <a:chOff x="0" y="0"/>
            <a:chExt cx="6184570" cy="508839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7747984" y="411226"/>
            <a:ext cx="616179" cy="506966"/>
            <a:chOff x="0" y="0"/>
            <a:chExt cx="6184570" cy="508839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-963212" y="2116226"/>
            <a:ext cx="1697823" cy="1396896"/>
            <a:chOff x="0" y="0"/>
            <a:chExt cx="6184570" cy="508839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62620">
            <a:off x="3883865" y="5472834"/>
            <a:ext cx="4572449" cy="21719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 t="5228" b="5228"/>
          <a:stretch>
            <a:fillRect/>
          </a:stretch>
        </p:blipFill>
        <p:spPr>
          <a:xfrm rot="2562620">
            <a:off x="230191" y="4548442"/>
            <a:ext cx="1658427" cy="7053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/>
          <a:srcRect t="5228" b="5228"/>
          <a:stretch>
            <a:fillRect/>
          </a:stretch>
        </p:blipFill>
        <p:spPr>
          <a:xfrm rot="2562620">
            <a:off x="4192093" y="464347"/>
            <a:ext cx="1424730" cy="6059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/>
          <a:srcRect t="6539" b="6539"/>
          <a:stretch>
            <a:fillRect/>
          </a:stretch>
        </p:blipFill>
        <p:spPr>
          <a:xfrm rot="-2539208">
            <a:off x="7829998" y="8781722"/>
            <a:ext cx="5260477" cy="217191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9531041" y="6406493"/>
            <a:ext cx="9125712" cy="1265324"/>
            <a:chOff x="0" y="0"/>
            <a:chExt cx="2403480" cy="33325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03480" cy="333254"/>
            </a:xfrm>
            <a:custGeom>
              <a:avLst/>
              <a:gdLst/>
              <a:ahLst/>
              <a:cxnLst/>
              <a:rect l="l" t="t" r="r" b="b"/>
              <a:pathLst>
                <a:path w="2403480" h="333254">
                  <a:moveTo>
                    <a:pt x="0" y="0"/>
                  </a:moveTo>
                  <a:lnTo>
                    <a:pt x="2403480" y="0"/>
                  </a:lnTo>
                  <a:lnTo>
                    <a:pt x="2403480" y="333254"/>
                  </a:lnTo>
                  <a:lnTo>
                    <a:pt x="0" y="33325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9302704" y="8334407"/>
            <a:ext cx="1771051" cy="1457145"/>
            <a:chOff x="0" y="0"/>
            <a:chExt cx="6184570" cy="508839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13761" y="8685272"/>
            <a:ext cx="1544926" cy="1644059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68262" y="8829295"/>
            <a:ext cx="1792426" cy="1312057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79164" y="8890317"/>
            <a:ext cx="2125022" cy="1190012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9545263" y="569459"/>
            <a:ext cx="8229647" cy="351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  <a:spcBef>
                <a:spcPct val="0"/>
              </a:spcBef>
            </a:pPr>
            <a:r>
              <a:rPr lang="en-US" sz="5008">
                <a:solidFill>
                  <a:srgbClr val="002060"/>
                </a:solidFill>
                <a:latin typeface="Montserrat Extra-Bold Bold Italics"/>
              </a:rPr>
              <a:t>Margen y régimen de la actividad de distribución mayorista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478135" y="4661299"/>
            <a:ext cx="4786138" cy="78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06"/>
              </a:lnSpc>
              <a:spcBef>
                <a:spcPct val="0"/>
              </a:spcBef>
            </a:pPr>
            <a:r>
              <a:rPr lang="en-US" sz="2290">
                <a:solidFill>
                  <a:srgbClr val="002060"/>
                </a:solidFill>
                <a:latin typeface="Montserrat Extra-Bold Italics"/>
              </a:rPr>
              <a:t>PROYECTO DE RESOLUCIÓN 704 002 Y 003 DE 2022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992485" y="6495407"/>
            <a:ext cx="3775081" cy="105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1"/>
              </a:lnSpc>
            </a:pPr>
            <a:r>
              <a:rPr lang="en-US" sz="2015" dirty="0">
                <a:solidFill>
                  <a:srgbClr val="002060"/>
                </a:solidFill>
                <a:latin typeface="Montserrat Extra-Bold Italics"/>
              </a:rPr>
              <a:t>AUDIENCIA PÚBLICA</a:t>
            </a:r>
          </a:p>
          <a:p>
            <a:pPr algn="ctr">
              <a:lnSpc>
                <a:spcPts val="2821"/>
              </a:lnSpc>
            </a:pPr>
            <a:r>
              <a:rPr lang="en-US" sz="2015" dirty="0">
                <a:solidFill>
                  <a:srgbClr val="002060"/>
                </a:solidFill>
                <a:latin typeface="Montserrat Extra-Bold Italics"/>
              </a:rPr>
              <a:t>26 DE ABRIL 2023</a:t>
            </a:r>
          </a:p>
          <a:p>
            <a:pPr algn="ctr">
              <a:lnSpc>
                <a:spcPts val="2821"/>
              </a:lnSpc>
            </a:pPr>
            <a:r>
              <a:rPr lang="en-US" sz="2015" dirty="0">
                <a:solidFill>
                  <a:srgbClr val="002060"/>
                </a:solidFill>
                <a:latin typeface="Montserrat Extra-Bold Italics"/>
              </a:rPr>
              <a:t>Barranquilla, Atlántico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4548042" cy="1155460"/>
            <a:chOff x="0" y="0"/>
            <a:chExt cx="2399465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99465" cy="609600"/>
            </a:xfrm>
            <a:custGeom>
              <a:avLst/>
              <a:gdLst/>
              <a:ahLst/>
              <a:cxnLst/>
              <a:rect l="l" t="t" r="r" b="b"/>
              <a:pathLst>
                <a:path w="2399465" h="609600">
                  <a:moveTo>
                    <a:pt x="203200" y="609600"/>
                  </a:moveTo>
                  <a:lnTo>
                    <a:pt x="2196265" y="609600"/>
                  </a:lnTo>
                  <a:lnTo>
                    <a:pt x="239946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233627" y="-126760"/>
            <a:ext cx="5046601" cy="1155460"/>
            <a:chOff x="0" y="0"/>
            <a:chExt cx="2662496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2496" cy="609600"/>
            </a:xfrm>
            <a:custGeom>
              <a:avLst/>
              <a:gdLst/>
              <a:ahLst/>
              <a:cxnLst/>
              <a:rect l="l" t="t" r="r" b="b"/>
              <a:pathLst>
                <a:path w="2662496" h="609600">
                  <a:moveTo>
                    <a:pt x="203200" y="609600"/>
                  </a:moveTo>
                  <a:lnTo>
                    <a:pt x="2459296" y="609600"/>
                  </a:lnTo>
                  <a:lnTo>
                    <a:pt x="2662496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4905" y="1221268"/>
            <a:ext cx="16558191" cy="822702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179252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289451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005" y="1512492"/>
            <a:ext cx="17429990" cy="76445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65371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189769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417136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3596" b="14996"/>
          <a:stretch>
            <a:fillRect/>
          </a:stretch>
        </p:blipFill>
        <p:spPr>
          <a:xfrm>
            <a:off x="330947" y="1828430"/>
            <a:ext cx="17626107" cy="701270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9524" y="1204838"/>
            <a:ext cx="15808953" cy="825988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103" y="1301024"/>
            <a:ext cx="17921793" cy="79572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95275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414" y="1529370"/>
            <a:ext cx="17729172" cy="787175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8533" y="1196210"/>
            <a:ext cx="16690935" cy="827714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4. Régimen mayorista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ÁRBOL DE PROBLEMAS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D115557-1E9F-222E-26FD-2785D747EB4B}"/>
              </a:ext>
            </a:extLst>
          </p:cNvPr>
          <p:cNvGrpSpPr/>
          <p:nvPr/>
        </p:nvGrpSpPr>
        <p:grpSpPr>
          <a:xfrm>
            <a:off x="1321675" y="1565782"/>
            <a:ext cx="15644650" cy="7664209"/>
            <a:chOff x="204950" y="1576173"/>
            <a:chExt cx="11797862" cy="4950751"/>
          </a:xfrm>
        </p:grpSpPr>
        <p:graphicFrame>
          <p:nvGraphicFramePr>
            <p:cNvPr id="19" name="Diagrama 18">
              <a:extLst>
                <a:ext uri="{FF2B5EF4-FFF2-40B4-BE49-F238E27FC236}">
                  <a16:creationId xmlns:a16="http://schemas.microsoft.com/office/drawing/2014/main" id="{E5A8D553-093B-9E8C-F938-746AE916EC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4916829"/>
                </p:ext>
              </p:extLst>
            </p:nvPr>
          </p:nvGraphicFramePr>
          <p:xfrm>
            <a:off x="204950" y="1576173"/>
            <a:ext cx="5691351" cy="49507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20" name="Diagrama 19">
              <a:extLst>
                <a:ext uri="{FF2B5EF4-FFF2-40B4-BE49-F238E27FC236}">
                  <a16:creationId xmlns:a16="http://schemas.microsoft.com/office/drawing/2014/main" id="{7609072B-1362-95FB-2388-FF495D8899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3902104"/>
                </p:ext>
              </p:extLst>
            </p:nvPr>
          </p:nvGraphicFramePr>
          <p:xfrm>
            <a:off x="6135437" y="1576173"/>
            <a:ext cx="5867375" cy="49507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ÁRBOL DE OBJETIVOS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C7B9E89-A363-7C21-389B-EC768CF85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466645"/>
              </p:ext>
            </p:extLst>
          </p:nvPr>
        </p:nvGraphicFramePr>
        <p:xfrm>
          <a:off x="1892331" y="1499395"/>
          <a:ext cx="14503338" cy="7664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1. Marco legal de combustibles líquidos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2. Proceso de publicación de resoluciones CREG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3. Contexto General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4. Régimen mayorista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5. Margen mayorista 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6. Cronograma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7. Preguntas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1147" y="1503902"/>
            <a:ext cx="17245705" cy="775439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POSIBLE RÉGIMEN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METODOLOGÍA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D5526A7-2866-10B3-B8D1-5CCDBDDCF51F}"/>
              </a:ext>
            </a:extLst>
          </p:cNvPr>
          <p:cNvGrpSpPr/>
          <p:nvPr/>
        </p:nvGrpSpPr>
        <p:grpSpPr>
          <a:xfrm>
            <a:off x="1261826" y="1728912"/>
            <a:ext cx="15880362" cy="7772400"/>
            <a:chOff x="0" y="1541300"/>
            <a:chExt cx="12337143" cy="5039548"/>
          </a:xfrm>
        </p:grpSpPr>
        <p:graphicFrame>
          <p:nvGraphicFramePr>
            <p:cNvPr id="19" name="Diagrama 18">
              <a:extLst>
                <a:ext uri="{FF2B5EF4-FFF2-40B4-BE49-F238E27FC236}">
                  <a16:creationId xmlns:a16="http://schemas.microsoft.com/office/drawing/2014/main" id="{3072B114-0BE4-EAA5-C84F-238E803007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89821437"/>
                </p:ext>
              </p:extLst>
            </p:nvPr>
          </p:nvGraphicFramePr>
          <p:xfrm>
            <a:off x="465323" y="3232067"/>
            <a:ext cx="11349305" cy="33487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5D8DA03-75A3-601D-4CF5-ABC7D331CE3A}"/>
                </a:ext>
              </a:extLst>
            </p:cNvPr>
            <p:cNvSpPr txBox="1"/>
            <p:nvPr/>
          </p:nvSpPr>
          <p:spPr>
            <a:xfrm>
              <a:off x="0" y="1541300"/>
              <a:ext cx="12337143" cy="209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s-MX" sz="3400" b="1" dirty="0">
                  <a:solidFill>
                    <a:srgbClr val="376092"/>
                  </a:solidFill>
                  <a:latin typeface="+mj-lt"/>
                </a:rPr>
                <a:t>¿Qué buscamos?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s-MX" sz="3400" dirty="0">
                  <a:solidFill>
                    <a:srgbClr val="376092"/>
                  </a:solidFill>
                  <a:latin typeface="+mj-lt"/>
                </a:rPr>
                <a:t>Prevenir la extracción de rentas.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s-MX" sz="3400" dirty="0">
                  <a:solidFill>
                    <a:srgbClr val="376092"/>
                  </a:solidFill>
                  <a:latin typeface="+mj-lt"/>
                </a:rPr>
                <a:t>Eliminar potencial distorsión en el precio competitivo por efecto del precio de referencia.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s-MX" sz="3400" dirty="0">
                  <a:solidFill>
                    <a:srgbClr val="376092"/>
                  </a:solidFill>
                  <a:latin typeface="+mj-lt"/>
                </a:rPr>
                <a:t>Reconocer la existencia de regímenes económicos especiales en algunas zonas del país.</a:t>
              </a: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38B7F0F4-346B-4383-EFDA-BD77F1BE5CFD}"/>
                </a:ext>
              </a:extLst>
            </p:cNvPr>
            <p:cNvSpPr/>
            <p:nvPr/>
          </p:nvSpPr>
          <p:spPr>
            <a:xfrm>
              <a:off x="4215026" y="4329963"/>
              <a:ext cx="914400" cy="304800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/>
                <a:t>Paso 1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25FAC10F-1184-F68B-03A4-5DC433FE7110}"/>
                </a:ext>
              </a:extLst>
            </p:cNvPr>
            <p:cNvSpPr/>
            <p:nvPr/>
          </p:nvSpPr>
          <p:spPr>
            <a:xfrm>
              <a:off x="10115081" y="4870008"/>
              <a:ext cx="914400" cy="304800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/>
                <a:t>Paso 2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737" y="1637659"/>
            <a:ext cx="17740527" cy="73942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METODOLOGÍA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241" y="1556985"/>
            <a:ext cx="17617518" cy="75555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IDENTIFICAR MERCADOS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INTERIOR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C130E42D-E08E-F57E-AC67-428163092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51416"/>
              </p:ext>
            </p:extLst>
          </p:nvPr>
        </p:nvGraphicFramePr>
        <p:xfrm>
          <a:off x="401487" y="1440674"/>
          <a:ext cx="5177801" cy="7741434"/>
        </p:xfrm>
        <a:graphic>
          <a:graphicData uri="http://schemas.openxmlformats.org/drawingml/2006/table">
            <a:tbl>
              <a:tblPr/>
              <a:tblGrid>
                <a:gridCol w="2483505">
                  <a:extLst>
                    <a:ext uri="{9D8B030D-6E8A-4147-A177-3AD203B41FA5}">
                      <a16:colId xmlns:a16="http://schemas.microsoft.com/office/drawing/2014/main" val="1570970899"/>
                    </a:ext>
                  </a:extLst>
                </a:gridCol>
                <a:gridCol w="2694296">
                  <a:extLst>
                    <a:ext uri="{9D8B030D-6E8A-4147-A177-3AD203B41FA5}">
                      <a16:colId xmlns:a16="http://schemas.microsoft.com/office/drawing/2014/main" val="351120144"/>
                    </a:ext>
                  </a:extLst>
                </a:gridCol>
              </a:tblGrid>
              <a:tr h="32023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Regiones 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Departamentos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456380"/>
                  </a:ext>
                </a:extLst>
              </a:tr>
              <a:tr h="320238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CARIBE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622614"/>
                  </a:ext>
                </a:extLst>
              </a:tr>
              <a:tr h="37596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ATLÁNTICO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549927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BOLIVAR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590414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316161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CHOCÓ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99507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CORDOBA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17245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MAGDALENA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89283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SUCRE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04463"/>
                  </a:ext>
                </a:extLst>
              </a:tr>
              <a:tr h="32023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NOROCCIDENTE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0219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BOYACA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697317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50055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919713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154360"/>
                  </a:ext>
                </a:extLst>
              </a:tr>
              <a:tr h="3202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EJE CAFETERO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956050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CHOCÓ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13937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QUINDIO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382070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RISARALDA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614570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93565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980555"/>
                  </a:ext>
                </a:extLst>
              </a:tr>
              <a:tr h="32023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SUROCCIDENTE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76944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CHOCO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86492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NARIÑO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499483"/>
                  </a:ext>
                </a:extLst>
              </a:tr>
              <a:tr h="3202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59794"/>
                  </a:ext>
                </a:extLst>
              </a:tr>
            </a:tbl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042CA30E-FA91-7E94-61E3-2511DAC5C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742991"/>
              </p:ext>
            </p:extLst>
          </p:nvPr>
        </p:nvGraphicFramePr>
        <p:xfrm>
          <a:off x="12611119" y="1527359"/>
          <a:ext cx="4982617" cy="7232281"/>
        </p:xfrm>
        <a:graphic>
          <a:graphicData uri="http://schemas.openxmlformats.org/drawingml/2006/table">
            <a:tbl>
              <a:tblPr/>
              <a:tblGrid>
                <a:gridCol w="2326514">
                  <a:extLst>
                    <a:ext uri="{9D8B030D-6E8A-4147-A177-3AD203B41FA5}">
                      <a16:colId xmlns:a16="http://schemas.microsoft.com/office/drawing/2014/main" val="1410730414"/>
                    </a:ext>
                  </a:extLst>
                </a:gridCol>
                <a:gridCol w="2656103">
                  <a:extLst>
                    <a:ext uri="{9D8B030D-6E8A-4147-A177-3AD203B41FA5}">
                      <a16:colId xmlns:a16="http://schemas.microsoft.com/office/drawing/2014/main" val="1704858380"/>
                    </a:ext>
                  </a:extLst>
                </a:gridCol>
              </a:tblGrid>
              <a:tr h="31444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Regiones 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Departamentos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83490"/>
                  </a:ext>
                </a:extLst>
              </a:tr>
              <a:tr h="31444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NORORIENTE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251725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BOLIVAR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446230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BOYACÁ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179396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2588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91809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810558"/>
                  </a:ext>
                </a:extLst>
              </a:tr>
              <a:tr h="314447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CENTRORIENTE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BOGOTÁ D.C.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68391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BOYACÁ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988200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CASANARE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254371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0706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GUAVIARE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56909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531879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111818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VICHADA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869620"/>
                  </a:ext>
                </a:extLst>
              </a:tr>
              <a:tr h="31444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CENTROCCIDENTE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73624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41596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08323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518459"/>
                  </a:ext>
                </a:extLst>
              </a:tr>
              <a:tr h="31444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CENTROSUR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CAQUETÁ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7969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390350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HUILA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629919"/>
                  </a:ext>
                </a:extLst>
              </a:tr>
              <a:tr h="3144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TOLIMA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84628"/>
                  </a:ext>
                </a:extLst>
              </a:tr>
            </a:tbl>
          </a:graphicData>
        </a:graphic>
      </p:graphicFrame>
      <p:pic>
        <p:nvPicPr>
          <p:cNvPr id="18" name="Imagen 2">
            <a:extLst>
              <a:ext uri="{FF2B5EF4-FFF2-40B4-BE49-F238E27FC236}">
                <a16:creationId xmlns:a16="http://schemas.microsoft.com/office/drawing/2014/main" id="{588E9CA0-A6B7-CED4-0C1B-C67E0063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31" y="1416430"/>
            <a:ext cx="5610137" cy="74541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004" y="1552160"/>
            <a:ext cx="17805993" cy="756524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ZDF Y SAYP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370" y="1364295"/>
            <a:ext cx="17779261" cy="794097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GMC - 2021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8363" y="1304305"/>
            <a:ext cx="17851274" cy="80609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423364" y="237764"/>
            <a:ext cx="996323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GMC (ZDF) - 2021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2449" y="1351629"/>
            <a:ext cx="17423101" cy="82892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423364" y="237764"/>
            <a:ext cx="996323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ACPM - 2021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079" y="1549317"/>
            <a:ext cx="17883843" cy="78318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ACPM (ZDF) - 2021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1. Marco legal de combustibles líquidos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0646" y="1578529"/>
            <a:ext cx="17826707" cy="77734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ANÁLISIS DE COMPETENCIA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169" y="1516762"/>
            <a:ext cx="17727663" cy="774153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IHH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502" y="1318456"/>
            <a:ext cx="17500996" cy="803264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STENBACKA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5215" y="1191225"/>
            <a:ext cx="17597569" cy="82871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STENBACKA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838" y="1351874"/>
            <a:ext cx="17602324" cy="79658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LINDA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8173" y="1225086"/>
            <a:ext cx="16731654" cy="821939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LINDA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948" y="1476103"/>
            <a:ext cx="17698103" cy="77173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AGREGADO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3205376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51871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707" y="1270377"/>
            <a:ext cx="16128585" cy="81288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72425" y="237764"/>
            <a:ext cx="1434315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AGREGADO Y PARTICULARIDADES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813" y="1461868"/>
            <a:ext cx="14772375" cy="73632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RESULTADOS GMC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6937" y="1430972"/>
            <a:ext cx="15034127" cy="74250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RESULTADOS ACPM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3543" y="1317956"/>
            <a:ext cx="17600915" cy="80336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07531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MARCO LEGAL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PROPUESTA</a:t>
            </a:r>
          </a:p>
        </p:txBody>
      </p:sp>
      <p:graphicFrame>
        <p:nvGraphicFramePr>
          <p:cNvPr id="25" name="Tabla 5">
            <a:extLst>
              <a:ext uri="{FF2B5EF4-FFF2-40B4-BE49-F238E27FC236}">
                <a16:creationId xmlns:a16="http://schemas.microsoft.com/office/drawing/2014/main" id="{D6944663-0A82-509B-3942-3A9BA275B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66036"/>
              </p:ext>
            </p:extLst>
          </p:nvPr>
        </p:nvGraphicFramePr>
        <p:xfrm>
          <a:off x="1425742" y="4335445"/>
          <a:ext cx="11147258" cy="504448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756703">
                  <a:extLst>
                    <a:ext uri="{9D8B030D-6E8A-4147-A177-3AD203B41FA5}">
                      <a16:colId xmlns:a16="http://schemas.microsoft.com/office/drawing/2014/main" val="3152022489"/>
                    </a:ext>
                  </a:extLst>
                </a:gridCol>
                <a:gridCol w="2886783">
                  <a:extLst>
                    <a:ext uri="{9D8B030D-6E8A-4147-A177-3AD203B41FA5}">
                      <a16:colId xmlns:a16="http://schemas.microsoft.com/office/drawing/2014/main" val="1304913995"/>
                    </a:ext>
                  </a:extLst>
                </a:gridCol>
                <a:gridCol w="2751886">
                  <a:extLst>
                    <a:ext uri="{9D8B030D-6E8A-4147-A177-3AD203B41FA5}">
                      <a16:colId xmlns:a16="http://schemas.microsoft.com/office/drawing/2014/main" val="394146624"/>
                    </a:ext>
                  </a:extLst>
                </a:gridCol>
                <a:gridCol w="2751886">
                  <a:extLst>
                    <a:ext uri="{9D8B030D-6E8A-4147-A177-3AD203B41FA5}">
                      <a16:colId xmlns:a16="http://schemas.microsoft.com/office/drawing/2014/main" val="2761326135"/>
                    </a:ext>
                  </a:extLst>
                </a:gridCol>
              </a:tblGrid>
              <a:tr h="801460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/>
                        <a:t>Región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</a:rPr>
                        <a:t>Régimen GMC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>
                          <a:solidFill>
                            <a:schemeClr val="tx1"/>
                          </a:solidFill>
                        </a:rPr>
                        <a:t>Régimen ACPM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/>
                        <a:t>Régimen definitivo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/>
                        <a:t>por mercado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746562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Caribe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77553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dirty="0" err="1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Centroccidente</a:t>
                      </a:r>
                      <a:endParaRPr lang="es-CO" sz="2000" kern="1200" dirty="0">
                        <a:solidFill>
                          <a:srgbClr val="376092"/>
                        </a:solidFill>
                        <a:latin typeface="Calibri Light" panose="020F0302020204030204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noProof="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noProof="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noProof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594774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 err="1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Centroriente</a:t>
                      </a:r>
                      <a:endParaRPr lang="es-CO" sz="2000" b="1" kern="1200">
                        <a:solidFill>
                          <a:srgbClr val="376092"/>
                        </a:solidFill>
                        <a:latin typeface="Calibri Light" panose="020F0302020204030204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454777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 err="1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Centrosur</a:t>
                      </a:r>
                      <a:endParaRPr lang="es-CO" sz="2000" kern="1200">
                        <a:solidFill>
                          <a:srgbClr val="376092"/>
                        </a:solidFill>
                        <a:latin typeface="Calibri Light" panose="020F0302020204030204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03863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Eje Cafetero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29568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Noroccidente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kern="1200" dirty="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Libertad Vigilada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17358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Nororiente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155580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ctr"/>
                      <a:r>
                        <a:rPr lang="es-CO" sz="2000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Suroccidente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01378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ctr"/>
                      <a:r>
                        <a:rPr lang="es-CO" sz="2000" kern="1200">
                          <a:solidFill>
                            <a:srgbClr val="376092"/>
                          </a:solidFill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ZDF y SAI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Calibri" panose="020F0502020204030204" pitchFamily="34" charset="0"/>
                        </a:rPr>
                        <a:t>Precio máximo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764106"/>
                  </a:ext>
                </a:extLst>
              </a:tr>
            </a:tbl>
          </a:graphicData>
        </a:graphic>
      </p:graphicFrame>
      <p:sp>
        <p:nvSpPr>
          <p:cNvPr id="26" name="CuadroTexto 25">
            <a:extLst>
              <a:ext uri="{FF2B5EF4-FFF2-40B4-BE49-F238E27FC236}">
                <a16:creationId xmlns:a16="http://schemas.microsoft.com/office/drawing/2014/main" id="{35CC5E20-5F89-C835-15F2-FB663D0149E7}"/>
              </a:ext>
            </a:extLst>
          </p:cNvPr>
          <p:cNvSpPr txBox="1"/>
          <p:nvPr/>
        </p:nvSpPr>
        <p:spPr>
          <a:xfrm>
            <a:off x="762000" y="1722576"/>
            <a:ext cx="161640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Propuesta: (i) </a:t>
            </a:r>
            <a:r>
              <a:rPr lang="es-MX" sz="2800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Libertad vigilada para los Distribuidores Mayoristas que presten el servicio en las plantas de abasto ubicadas en las zonas y municipios señalados en verde.</a:t>
            </a:r>
          </a:p>
          <a:p>
            <a:r>
              <a:rPr lang="es-MX" sz="2800" b="1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(</a:t>
            </a:r>
            <a:r>
              <a:rPr lang="es-MX" sz="2800" b="1" dirty="0" err="1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ii</a:t>
            </a:r>
            <a:r>
              <a:rPr lang="es-MX" sz="2800" b="1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)</a:t>
            </a:r>
            <a:r>
              <a:rPr lang="es-MX" sz="2800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 Control directo para las demás zonas (LR se descarta por incremento de costos regulatorios y de seguimiento).</a:t>
            </a:r>
          </a:p>
          <a:p>
            <a:r>
              <a:rPr lang="es-MX" sz="2800" b="1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Escenario base: </a:t>
            </a:r>
            <a:r>
              <a:rPr lang="es-CO" sz="2800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IHH en 2500 || </a:t>
            </a:r>
            <a:r>
              <a:rPr lang="es-CO" sz="2800" dirty="0" err="1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Stenbacka</a:t>
            </a:r>
            <a:r>
              <a:rPr lang="es-CO" sz="2800" dirty="0">
                <a:solidFill>
                  <a:srgbClr val="376092"/>
                </a:solidFill>
                <a:latin typeface="Calibri Light" panose="020F0302020204030204"/>
                <a:cs typeface="Calibri" panose="020F0502020204030204" pitchFamily="34" charset="0"/>
              </a:rPr>
              <a:t> posición dominante || Linda marca oligopolio en 5 agentes o más.</a:t>
            </a:r>
            <a:endParaRPr lang="es-CO" sz="3200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8E344E-17A2-577E-9578-FDF531537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749" y="9107117"/>
            <a:ext cx="2128833" cy="53374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5DA3398-E690-3B8B-3A42-BCCA9BB5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921" y="4740896"/>
            <a:ext cx="3146488" cy="410528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392" y="1333044"/>
            <a:ext cx="17389216" cy="7925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PROPUESTA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346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5. Margen mayorista 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3216" y="1312145"/>
            <a:ext cx="15421569" cy="804527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DEFINICIÓN DEL PROBLEMA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2063" y="1249592"/>
            <a:ext cx="17283874" cy="817037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OBJETIVOS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ALTERNATIVAS ANALIZADAS</a:t>
            </a:r>
          </a:p>
        </p:txBody>
      </p:sp>
      <p:sp>
        <p:nvSpPr>
          <p:cNvPr id="16" name="17 CuadroTexto">
            <a:extLst>
              <a:ext uri="{FF2B5EF4-FFF2-40B4-BE49-F238E27FC236}">
                <a16:creationId xmlns:a16="http://schemas.microsoft.com/office/drawing/2014/main" id="{F8A4E562-F6EC-41BC-47AA-00CBD5FC1B9F}"/>
              </a:ext>
            </a:extLst>
          </p:cNvPr>
          <p:cNvSpPr txBox="1"/>
          <p:nvPr/>
        </p:nvSpPr>
        <p:spPr>
          <a:xfrm>
            <a:off x="817514" y="3250674"/>
            <a:ext cx="166419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2400" b="1">
                <a:solidFill>
                  <a:srgbClr val="376092"/>
                </a:solidFill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CO" sz="4400" b="0" dirty="0">
                <a:solidFill>
                  <a:srgbClr val="002060"/>
                </a:solidFill>
              </a:rPr>
              <a:t>Alternativa 1:  Mantener la regulación actual. </a:t>
            </a:r>
            <a:endParaRPr lang="es-CO" sz="4400" u="sng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s-CO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2: Establecer la metodología para la determinación del margen mayorista de gasolina motor corriente y ACPM, incorporando, entre otros, los aspectos identificados en las bases (Resolución CREG 174 de 2016)</a:t>
            </a:r>
            <a:r>
              <a:rPr lang="es-CO" sz="4400" dirty="0">
                <a:solidFill>
                  <a:srgbClr val="002060"/>
                </a:solidFill>
              </a:rPr>
              <a:t>. </a:t>
            </a:r>
            <a:endParaRPr lang="es-CO" sz="44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7702" y="1280935"/>
            <a:ext cx="15752595" cy="81076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METODOLOGÍA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611" y="1412122"/>
            <a:ext cx="16632778" cy="784531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CLASIFICACIÓN PLANTAS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026" y="1445846"/>
            <a:ext cx="17631948" cy="781245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INVERSIÓN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810" y="1432357"/>
            <a:ext cx="17616379" cy="78048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TASA DE DESCUENTO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2. Proceso de publicación de resoluciones CREG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185" y="1518927"/>
            <a:ext cx="17611630" cy="76317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567" y="1630940"/>
            <a:ext cx="17346865" cy="74076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 Y BACK OFFICE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4493" y="1896733"/>
            <a:ext cx="17519013" cy="687609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 Y BACK OFFICE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10969"/>
          <a:stretch>
            <a:fillRect/>
          </a:stretch>
        </p:blipFill>
        <p:spPr>
          <a:xfrm>
            <a:off x="2186365" y="1262549"/>
            <a:ext cx="13915270" cy="81444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RESUMEN METODOLOGÍA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6910" y="2326460"/>
            <a:ext cx="17514180" cy="563408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LLENO DE LÍNEA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817" y="1325504"/>
            <a:ext cx="17714367" cy="801855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VOLUMEN POR PLANTA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790" y="1418161"/>
            <a:ext cx="17640421" cy="783324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MARGEN RESULTANTE POR PLANTA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771921" y="0"/>
            <a:ext cx="5177801" cy="1704614"/>
            <a:chOff x="0" y="0"/>
            <a:chExt cx="2731714" cy="8993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899324"/>
            </a:xfrm>
            <a:custGeom>
              <a:avLst/>
              <a:gdLst/>
              <a:ahLst/>
              <a:cxnLst/>
              <a:rect l="l" t="t" r="r" b="b"/>
              <a:pathLst>
                <a:path w="2731714" h="899324">
                  <a:moveTo>
                    <a:pt x="203200" y="899324"/>
                  </a:moveTo>
                  <a:lnTo>
                    <a:pt x="2528514" y="899324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89932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268778" y="0"/>
            <a:ext cx="5177801" cy="1704614"/>
            <a:chOff x="0" y="0"/>
            <a:chExt cx="2731714" cy="899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899324"/>
            </a:xfrm>
            <a:custGeom>
              <a:avLst/>
              <a:gdLst/>
              <a:ahLst/>
              <a:cxnLst/>
              <a:rect l="l" t="t" r="r" b="b"/>
              <a:pathLst>
                <a:path w="2731714" h="899324">
                  <a:moveTo>
                    <a:pt x="203200" y="899324"/>
                  </a:moveTo>
                  <a:lnTo>
                    <a:pt x="2528514" y="899324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89932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1023" y="2115458"/>
            <a:ext cx="17534969" cy="711456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05880" y="237764"/>
            <a:ext cx="13476241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COSTOS ASOCIADOS A LA ACTIVIDAD</a:t>
            </a:r>
          </a:p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PROPUESTA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696" y="2651381"/>
            <a:ext cx="17599622" cy="536679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ACTUALIZACIÓN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 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6. Cronograma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707531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ETAPAS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899EDC54-10D0-1494-403E-CC1B4B7EE9CA}"/>
              </a:ext>
            </a:extLst>
          </p:cNvPr>
          <p:cNvGrpSpPr/>
          <p:nvPr/>
        </p:nvGrpSpPr>
        <p:grpSpPr>
          <a:xfrm>
            <a:off x="533400" y="1409700"/>
            <a:ext cx="16916400" cy="7756887"/>
            <a:chOff x="13812" y="1244439"/>
            <a:chExt cx="12178188" cy="5462992"/>
          </a:xfrm>
        </p:grpSpPr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497FF1CF-BA34-D96B-529A-067DD2B7B8B2}"/>
                </a:ext>
              </a:extLst>
            </p:cNvPr>
            <p:cNvSpPr/>
            <p:nvPr/>
          </p:nvSpPr>
          <p:spPr>
            <a:xfrm>
              <a:off x="13812" y="3305373"/>
              <a:ext cx="12178188" cy="34020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dirty="0">
                <a:solidFill>
                  <a:srgbClr val="002060"/>
                </a:solidFill>
              </a:endParaRPr>
            </a:p>
          </p:txBody>
        </p:sp>
        <p:graphicFrame>
          <p:nvGraphicFramePr>
            <p:cNvPr id="46" name="Diagrama 45">
              <a:extLst>
                <a:ext uri="{FF2B5EF4-FFF2-40B4-BE49-F238E27FC236}">
                  <a16:creationId xmlns:a16="http://schemas.microsoft.com/office/drawing/2014/main" id="{1760D1B1-FEF7-370A-2E64-1F05FE4D76D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5845867"/>
                </p:ext>
              </p:extLst>
            </p:nvPr>
          </p:nvGraphicFramePr>
          <p:xfrm>
            <a:off x="1814159" y="1244439"/>
            <a:ext cx="10203669" cy="27088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C6FC10A3-4E8A-4717-CE3E-6989FC7D1375}"/>
                </a:ext>
              </a:extLst>
            </p:cNvPr>
            <p:cNvSpPr/>
            <p:nvPr/>
          </p:nvSpPr>
          <p:spPr>
            <a:xfrm>
              <a:off x="95457" y="3435441"/>
              <a:ext cx="1674564" cy="80102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Régimen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Mayorista</a:t>
              </a:r>
            </a:p>
          </p:txBody>
        </p:sp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E038F5F7-196A-1712-B6F9-1CE86F33E237}"/>
                </a:ext>
              </a:extLst>
            </p:cNvPr>
            <p:cNvSpPr/>
            <p:nvPr/>
          </p:nvSpPr>
          <p:spPr>
            <a:xfrm>
              <a:off x="95457" y="4336752"/>
              <a:ext cx="1674564" cy="80102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Margen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Mayorista</a:t>
              </a:r>
            </a:p>
          </p:txBody>
        </p:sp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8A748A6D-D1D6-6099-4B37-843E303E981D}"/>
                </a:ext>
              </a:extLst>
            </p:cNvPr>
            <p:cNvSpPr/>
            <p:nvPr/>
          </p:nvSpPr>
          <p:spPr>
            <a:xfrm>
              <a:off x="1882877" y="3435441"/>
              <a:ext cx="1597686" cy="170233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>
                  <a:solidFill>
                    <a:srgbClr val="002060"/>
                  </a:solidFill>
                </a:rPr>
                <a:t>Res CREG 174 de 2016</a:t>
              </a:r>
            </a:p>
          </p:txBody>
        </p:sp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E3A75409-59B1-7281-8EF3-FDA1EE16B41D}"/>
                </a:ext>
              </a:extLst>
            </p:cNvPr>
            <p:cNvSpPr/>
            <p:nvPr/>
          </p:nvSpPr>
          <p:spPr>
            <a:xfrm>
              <a:off x="3674768" y="3435441"/>
              <a:ext cx="1861340" cy="8176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 dirty="0">
                <a:solidFill>
                  <a:srgbClr val="002060"/>
                </a:solidFill>
              </a:endParaRP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704 002 de 2022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(Comentarios: 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6-nov-2022)</a:t>
              </a:r>
            </a:p>
            <a:p>
              <a:pPr algn="ctr"/>
              <a:endParaRPr lang="es-CO" b="1" dirty="0">
                <a:solidFill>
                  <a:srgbClr val="002060"/>
                </a:solidFill>
              </a:endParaRPr>
            </a:p>
          </p:txBody>
        </p:sp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A35EED55-F7DE-8283-5C3A-2A0F3B1384A2}"/>
                </a:ext>
              </a:extLst>
            </p:cNvPr>
            <p:cNvSpPr/>
            <p:nvPr/>
          </p:nvSpPr>
          <p:spPr>
            <a:xfrm>
              <a:off x="3674768" y="4336752"/>
              <a:ext cx="1860617" cy="8176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704 003 de 2022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(Comentarios: 30-jun-2022)</a:t>
              </a:r>
            </a:p>
          </p:txBody>
        </p:sp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EF16B45E-ABD2-5161-6237-A3A209E964BF}"/>
                </a:ext>
              </a:extLst>
            </p:cNvPr>
            <p:cNvSpPr/>
            <p:nvPr/>
          </p:nvSpPr>
          <p:spPr>
            <a:xfrm>
              <a:off x="5664243" y="3435442"/>
              <a:ext cx="2124252" cy="30449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Agenda regulatoria</a:t>
              </a:r>
            </a:p>
          </p:txBody>
        </p:sp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5647B8DB-EF98-B498-D47A-A7B64A433EA6}"/>
                </a:ext>
              </a:extLst>
            </p:cNvPr>
            <p:cNvSpPr/>
            <p:nvPr/>
          </p:nvSpPr>
          <p:spPr>
            <a:xfrm>
              <a:off x="8056939" y="3435440"/>
              <a:ext cx="2124251" cy="304494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>
                  <a:solidFill>
                    <a:srgbClr val="002060"/>
                  </a:solidFill>
                </a:rPr>
                <a:t>Una vez se publique la decisión definitiva</a:t>
              </a:r>
            </a:p>
          </p:txBody>
        </p:sp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id="{241942E6-E79C-7DFB-386A-6436231C527F}"/>
                </a:ext>
              </a:extLst>
            </p:cNvPr>
            <p:cNvSpPr/>
            <p:nvPr/>
          </p:nvSpPr>
          <p:spPr>
            <a:xfrm>
              <a:off x="10326583" y="3452058"/>
              <a:ext cx="1691245" cy="299603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>
                  <a:solidFill>
                    <a:srgbClr val="002060"/>
                  </a:solidFill>
                </a:rPr>
                <a:t>Cuando se considere pertinente </a:t>
              </a:r>
            </a:p>
          </p:txBody>
        </p: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D4857760-59DF-4A73-BD3F-38C6F9045EC5}"/>
                </a:ext>
              </a:extLst>
            </p:cNvPr>
            <p:cNvSpPr/>
            <p:nvPr/>
          </p:nvSpPr>
          <p:spPr>
            <a:xfrm>
              <a:off x="3577653" y="2219815"/>
              <a:ext cx="2060382" cy="30449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>
                <a:solidFill>
                  <a:srgbClr val="002060"/>
                </a:solidFill>
              </a:endParaRPr>
            </a:p>
          </p:txBody>
        </p:sp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EB2C69B5-AFAE-8B9C-574C-B46E59C60B12}"/>
                </a:ext>
              </a:extLst>
            </p:cNvPr>
            <p:cNvSpPr/>
            <p:nvPr/>
          </p:nvSpPr>
          <p:spPr>
            <a:xfrm>
              <a:off x="95457" y="5331272"/>
              <a:ext cx="1674564" cy="116573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Régimen y margen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Minorista</a:t>
              </a:r>
            </a:p>
          </p:txBody>
        </p:sp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5F114D08-3413-C7AC-8A5E-2AD2AF172DD0}"/>
                </a:ext>
              </a:extLst>
            </p:cNvPr>
            <p:cNvSpPr/>
            <p:nvPr/>
          </p:nvSpPr>
          <p:spPr>
            <a:xfrm>
              <a:off x="1882877" y="5331272"/>
              <a:ext cx="1597686" cy="114911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Circular 024 y 025 2023</a:t>
              </a:r>
            </a:p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(1 mes de comentarios)</a:t>
              </a:r>
            </a:p>
          </p:txBody>
        </p:sp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2B28CAFD-2566-621B-E265-55F10AC23109}"/>
                </a:ext>
              </a:extLst>
            </p:cNvPr>
            <p:cNvSpPr/>
            <p:nvPr/>
          </p:nvSpPr>
          <p:spPr>
            <a:xfrm>
              <a:off x="3674768" y="5331272"/>
              <a:ext cx="1860617" cy="116573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>
                  <a:solidFill>
                    <a:srgbClr val="002060"/>
                  </a:solidFill>
                </a:rPr>
                <a:t>Agenda Regulatoria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022" y="2003466"/>
            <a:ext cx="17583955" cy="666263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RÉGIMEN Y MARGEN MAYORISTA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63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 </a:t>
            </a:r>
          </a:p>
          <a:p>
            <a:pPr algn="just">
              <a:lnSpc>
                <a:spcPts val="4619"/>
              </a:lnSpc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7. Preguntas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4021" y="8356025"/>
            <a:ext cx="3285454" cy="2703131"/>
            <a:chOff x="0" y="0"/>
            <a:chExt cx="6184570" cy="5088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839686" y="8941988"/>
            <a:ext cx="1729605" cy="1423045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34658" y="9266264"/>
            <a:ext cx="810056" cy="666479"/>
            <a:chOff x="0" y="0"/>
            <a:chExt cx="6184570" cy="50883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2663736" y="-1293580"/>
            <a:ext cx="21517029" cy="1908873"/>
            <a:chOff x="0" y="0"/>
            <a:chExt cx="5667037" cy="5027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67037" cy="502748"/>
            </a:xfrm>
            <a:custGeom>
              <a:avLst/>
              <a:gdLst/>
              <a:ahLst/>
              <a:cxnLst/>
              <a:rect l="l" t="t" r="r" b="b"/>
              <a:pathLst>
                <a:path w="5667037" h="502748">
                  <a:moveTo>
                    <a:pt x="0" y="0"/>
                  </a:moveTo>
                  <a:lnTo>
                    <a:pt x="5667037" y="0"/>
                  </a:lnTo>
                  <a:lnTo>
                    <a:pt x="5667037" y="502748"/>
                  </a:lnTo>
                  <a:lnTo>
                    <a:pt x="0" y="502748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351566" y="9518942"/>
            <a:ext cx="21517029" cy="2061639"/>
            <a:chOff x="0" y="0"/>
            <a:chExt cx="5667037" cy="5429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7037" cy="542983"/>
            </a:xfrm>
            <a:custGeom>
              <a:avLst/>
              <a:gdLst/>
              <a:ahLst/>
              <a:cxnLst/>
              <a:rect l="l" t="t" r="r" b="b"/>
              <a:pathLst>
                <a:path w="5667037" h="542983">
                  <a:moveTo>
                    <a:pt x="0" y="0"/>
                  </a:moveTo>
                  <a:lnTo>
                    <a:pt x="5667037" y="0"/>
                  </a:lnTo>
                  <a:lnTo>
                    <a:pt x="5667037" y="542983"/>
                  </a:lnTo>
                  <a:lnTo>
                    <a:pt x="0" y="54298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713187" y="-396294"/>
            <a:ext cx="13198555" cy="10859205"/>
            <a:chOff x="0" y="0"/>
            <a:chExt cx="6184570" cy="50883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CB98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l="-16963" r="-2060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5405858" y="-125515"/>
            <a:ext cx="2094150" cy="1722977"/>
            <a:chOff x="0" y="0"/>
            <a:chExt cx="6184570" cy="50883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377283" y="3660084"/>
            <a:ext cx="7833050" cy="6444698"/>
            <a:chOff x="0" y="0"/>
            <a:chExt cx="6184570" cy="50883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1405673" y="3813128"/>
            <a:ext cx="2636358" cy="2169082"/>
            <a:chOff x="0" y="0"/>
            <a:chExt cx="6184570" cy="50883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1780527" y="4652500"/>
            <a:ext cx="595968" cy="490337"/>
            <a:chOff x="0" y="0"/>
            <a:chExt cx="6184570" cy="508839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5536119" y="490805"/>
            <a:ext cx="595968" cy="490337"/>
            <a:chOff x="0" y="0"/>
            <a:chExt cx="6184570" cy="508839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922760" y="6805627"/>
            <a:ext cx="1259637" cy="1036376"/>
            <a:chOff x="0" y="0"/>
            <a:chExt cx="6184570" cy="508839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0703667" y="1952599"/>
            <a:ext cx="1697823" cy="1396896"/>
            <a:chOff x="0" y="0"/>
            <a:chExt cx="6184570" cy="50883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62620">
            <a:off x="14813510" y="5290616"/>
            <a:ext cx="4572449" cy="21719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rcRect t="5228" b="5228"/>
          <a:stretch>
            <a:fillRect/>
          </a:stretch>
        </p:blipFill>
        <p:spPr>
          <a:xfrm rot="2562620">
            <a:off x="11159836" y="4366224"/>
            <a:ext cx="1658427" cy="7053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 t="5228" b="5228"/>
          <a:stretch>
            <a:fillRect/>
          </a:stretch>
        </p:blipFill>
        <p:spPr>
          <a:xfrm rot="2562620">
            <a:off x="15121738" y="282128"/>
            <a:ext cx="1424730" cy="60598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9276" y="788059"/>
            <a:ext cx="1521195" cy="161880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0471" y="960158"/>
            <a:ext cx="1741266" cy="127460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27811" y="5781814"/>
            <a:ext cx="1020089" cy="839023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72537" y="4350841"/>
            <a:ext cx="930636" cy="93063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06412" y="7137138"/>
            <a:ext cx="1062885" cy="735716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72537" y="2876424"/>
            <a:ext cx="930636" cy="930636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4150039" y="3053317"/>
            <a:ext cx="5572041" cy="4829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</a:pPr>
            <a:r>
              <a:rPr lang="en-US" sz="4699" dirty="0">
                <a:solidFill>
                  <a:srgbClr val="0F6A9D"/>
                </a:solidFill>
                <a:latin typeface="Open Sans Extra Bold"/>
              </a:rPr>
              <a:t>www.creg.gov.co</a:t>
            </a:r>
          </a:p>
          <a:p>
            <a:pPr algn="just">
              <a:lnSpc>
                <a:spcPts val="3870"/>
              </a:lnSpc>
            </a:pPr>
            <a:endParaRPr lang="en-US" sz="4699" dirty="0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 dirty="0" err="1">
                <a:solidFill>
                  <a:srgbClr val="0F6A9D"/>
                </a:solidFill>
                <a:latin typeface="Open Sans Extra Bold"/>
              </a:rPr>
              <a:t>comisioncreg</a:t>
            </a:r>
            <a:endParaRPr lang="en-US" sz="4699" dirty="0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3870"/>
              </a:lnSpc>
            </a:pPr>
            <a:endParaRPr lang="en-US" sz="4699" dirty="0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 dirty="0">
                <a:solidFill>
                  <a:srgbClr val="0F6A9D"/>
                </a:solidFill>
                <a:latin typeface="Open Sans Extra Bold"/>
              </a:rPr>
              <a:t>@ComisionCREG</a:t>
            </a:r>
          </a:p>
          <a:p>
            <a:pPr algn="just">
              <a:lnSpc>
                <a:spcPts val="3870"/>
              </a:lnSpc>
            </a:pPr>
            <a:endParaRPr lang="en-US" sz="4699" dirty="0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 dirty="0" err="1">
                <a:solidFill>
                  <a:srgbClr val="0F6A9D"/>
                </a:solidFill>
                <a:latin typeface="Open Sans Extra Bold"/>
              </a:rPr>
              <a:t>Comisión</a:t>
            </a:r>
            <a:r>
              <a:rPr lang="en-US" sz="4699" dirty="0">
                <a:solidFill>
                  <a:srgbClr val="0F6A9D"/>
                </a:solidFill>
                <a:latin typeface="Open Sans Extra Bold"/>
              </a:rPr>
              <a:t> CREG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3. Contexto General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9122" y="1804257"/>
            <a:ext cx="17689757" cy="773696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68510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CADENA DE ABASTECIMIENTO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3D7F2DC-24F3-26BE-2B76-D66FA6EC1ECD}"/>
              </a:ext>
            </a:extLst>
          </p:cNvPr>
          <p:cNvSpPr/>
          <p:nvPr/>
        </p:nvSpPr>
        <p:spPr>
          <a:xfrm>
            <a:off x="14554200" y="2095500"/>
            <a:ext cx="3505200" cy="34290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968510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ESTRUCTURA DE PRECIOS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5445AFE-7129-EE8C-C17F-3D16A748A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2" y="1454707"/>
            <a:ext cx="17003576" cy="73775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989</Words>
  <Application>Microsoft Office PowerPoint</Application>
  <PresentationFormat>Personalizado</PresentationFormat>
  <Paragraphs>280</Paragraphs>
  <Slides>62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1" baseType="lpstr">
      <vt:lpstr>Calibri</vt:lpstr>
      <vt:lpstr>Montserrat Extra-Bold Italics</vt:lpstr>
      <vt:lpstr>Calibri Light</vt:lpstr>
      <vt:lpstr>Arial</vt:lpstr>
      <vt:lpstr>Montserrat Extra-Bold Bold Italics</vt:lpstr>
      <vt:lpstr>Open Sans Extra Bold</vt:lpstr>
      <vt:lpstr>Montserrat Extra-Bold Bold</vt:lpstr>
      <vt:lpstr>Montserrat Extra-Bold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Sin título</dc:title>
  <cp:lastModifiedBy>Juan Camilo Ramirez Lozano</cp:lastModifiedBy>
  <cp:revision>2</cp:revision>
  <dcterms:created xsi:type="dcterms:W3CDTF">2006-08-16T00:00:00Z</dcterms:created>
  <dcterms:modified xsi:type="dcterms:W3CDTF">2023-04-25T17:17:22Z</dcterms:modified>
  <dc:identifier>DAFgd2CQHoM</dc:identifier>
</cp:coreProperties>
</file>